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6788EA-C4A3-45FC-A0CA-373568523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7ED8460-27B7-4B17-9F9E-5C0062E4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55FB277-5856-4185-8107-77FC36BE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A680D1A-043D-4B38-8386-924D762D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E060BA4-80DF-472D-9EB9-9D91D4B5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55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D87981-B411-4857-AE02-0A891A2A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A8FFF055-6189-468F-A451-B8A5D9F2D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9967FA2-5EB6-47E7-B8B8-B1261D7C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F7354C3-662E-42E0-BF00-CA03185D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58DFCCA-E81F-48D5-933F-E32711ED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37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AD5C031C-9ACC-4254-8CE0-1633DC2DA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CE66DF49-2480-41F4-AAB9-E70908D34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5BE5FEC-7935-483A-9BF9-338AE989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3E9450F-C7B8-41DC-A5DD-C21B1429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7B95859-5BC6-4FB3-87A2-A35EBF10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71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784763-39A2-4F13-8D68-68212210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71D26EB-93CA-4716-BBDC-4427752C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124D7BD-4F2D-470E-AAD9-50A2EB8C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862B34A2-9DEA-4828-971A-B5DEDA24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80B8077-D233-460F-8EA0-503FF9E3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487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87EC3D-FA6E-475A-847D-561399DA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38501A2-EFFE-48EA-ADAD-5604DA37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CA6409B-4938-4F43-A69A-610F6C7B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CBC65E3-9C6B-4319-912D-092E804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54D5669-B381-430A-8B7F-D153C387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4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581445-4757-46B7-875F-39EAD3D4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B2AEE7B-7FCD-4BEE-86A4-F1B599B81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F52466EE-AD63-4AD1-9FD1-E31392B53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3D84A34D-8629-4B5D-AE6D-B3C10C9B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F1F0463-51FE-402A-A5F3-2DC64435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F328E40-A228-4A00-BE58-BD9CCD4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79083E-8B01-453A-8C98-D2E68630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05CA231-5537-484F-8178-77F7D2B44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DF4F0ED-E9B9-4D88-A471-E891A9A3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349CC90-F755-439C-B27E-D4351BCCA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E6C0B1FD-8433-4B4A-AD30-7939AF4C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CE54D51B-2497-471F-80EF-6006EE08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481FA0EF-8A00-4CE4-B7CA-1EF37530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458CDCE5-06B6-48C4-A411-F2403D4B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6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F35606-D9DE-4E1C-A2C6-2CE793F1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7B9BCD0-17D1-4446-A447-BB4D4978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4DE52A7-C1D5-4315-914A-78136DED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21F61A30-B303-4908-B59C-EB8DD46B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31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3CF5BB8-EB53-451C-A2B9-F4D53CE0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77582963-637F-4948-8EC9-BAE026E9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AB47C0D4-845F-4A6A-BDDE-21A73DF5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76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C5FE0A-4B06-49AA-9959-F4C8E562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5D6A196-B882-4CFC-9046-AB4D54E8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DBD6302-7385-4830-871C-639C4758D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0FF41AB-2F4F-4468-85F0-6904650B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04583F51-51E3-4A9E-BF3B-F4CDF748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E45F250-D725-4448-BDCF-38B1D489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3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68116B-EA2B-4DBB-8E37-6C5DC969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E3D1C96F-5D4F-4F21-B2B2-CD588634C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712D3B2-B86A-40D9-B46F-9C19C0EFA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B4FE427A-15EC-42EC-87CD-D4876130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26D315AF-4E24-46A7-9AEA-873FB217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0DEB9FC-4D99-4FC2-97A5-87374439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1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9A86A072-E60B-4CF4-A1F0-CB71115F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1E97D0C-7D14-473A-A067-27D2C3D9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D83B797-4BAB-47B2-93F0-BC11757CB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3B20-05F8-408A-A71D-892002B06A8B}" type="datetimeFigureOut">
              <a:rPr lang="sk-SK" smtClean="0"/>
              <a:t>15. 12. 2020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40B4396-8476-42CB-8A19-D7F8D32FF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91762EC-73AC-41C4-A1DA-D38E21A16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935F-FFA1-47CF-B9B8-83FA8AE7F0FB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232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25 Christmas Traditions and Their Origins - HISTORY">
            <a:extLst>
              <a:ext uri="{FF2B5EF4-FFF2-40B4-BE49-F238E27FC236}">
                <a16:creationId xmlns:a16="http://schemas.microsoft.com/office/drawing/2014/main" xmlns="" id="{EBAEA2FF-270B-4D8F-A260-67E1CBC17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7F1DE3-2685-43E1-BA12-602795250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Vianočné pokušenie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C67F2AD-01D6-4725-96F6-5E012656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k-SK" b="1">
                <a:solidFill>
                  <a:srgbClr val="FFFFFF"/>
                </a:solidFill>
              </a:rPr>
              <a:t>Viktória Mondoková </a:t>
            </a:r>
          </a:p>
          <a:p>
            <a:r>
              <a:rPr lang="sk-SK" b="1">
                <a:solidFill>
                  <a:srgbClr val="FFFFFF"/>
                </a:solidFill>
              </a:rPr>
              <a:t>V.U</a:t>
            </a:r>
          </a:p>
          <a:p>
            <a:endParaRPr 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1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Flowchart: Document 74">
            <a:extLst>
              <a:ext uri="{FF2B5EF4-FFF2-40B4-BE49-F238E27FC236}">
                <a16:creationId xmlns:a16="http://schemas.microsoft.com/office/drawing/2014/main" xmlns="" id="{D12DDE76-C203-4047-9998-63900085B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74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No description available.">
            <a:extLst>
              <a:ext uri="{FF2B5EF4-FFF2-40B4-BE49-F238E27FC236}">
                <a16:creationId xmlns:a16="http://schemas.microsoft.com/office/drawing/2014/main" xmlns="" id="{E663ACB6-4A3B-42FB-B74E-2A264248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635000"/>
            <a:ext cx="3073400" cy="4152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description available.">
            <a:extLst>
              <a:ext uri="{FF2B5EF4-FFF2-40B4-BE49-F238E27FC236}">
                <a16:creationId xmlns:a16="http://schemas.microsoft.com/office/drawing/2014/main" xmlns="" id="{3A59C9DB-3D30-460C-ADF1-FC46F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851400"/>
            <a:ext cx="3073400" cy="134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description available.">
            <a:extLst>
              <a:ext uri="{FF2B5EF4-FFF2-40B4-BE49-F238E27FC236}">
                <a16:creationId xmlns:a16="http://schemas.microsoft.com/office/drawing/2014/main" xmlns="" id="{E787A7D4-0653-4482-B698-C32E1AE8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635000"/>
            <a:ext cx="4127500" cy="5575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AA5B82-AD4C-4702-8D2F-2ED595CC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Pečieme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160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stupňoch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40/45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minút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1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584456-E7BC-48C4-AB0F-99F8FD3A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Ingrediencie</a:t>
            </a:r>
            <a:r>
              <a:rPr lang="en-US" sz="6000" dirty="0"/>
              <a:t> do </a:t>
            </a:r>
            <a:r>
              <a:rPr lang="en-US" sz="6000" dirty="0" err="1"/>
              <a:t>krému</a:t>
            </a:r>
            <a:r>
              <a:rPr lang="en-US" sz="6000" dirty="0"/>
              <a:t>: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No description available.">
            <a:extLst>
              <a:ext uri="{FF2B5EF4-FFF2-40B4-BE49-F238E27FC236}">
                <a16:creationId xmlns:a16="http://schemas.microsoft.com/office/drawing/2014/main" xmlns="" id="{BEA0BC31-66DB-4773-A57B-457F0A329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8" r="-1" b="-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8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EFAC67-91FC-4547-8172-2700AC7A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/>
              <a:t>Kým</a:t>
            </a:r>
            <a:r>
              <a:rPr lang="en-US" sz="4200" dirty="0"/>
              <a:t> </a:t>
            </a:r>
            <a:r>
              <a:rPr lang="en-US" sz="4200" dirty="0" err="1"/>
              <a:t>nám</a:t>
            </a:r>
            <a:r>
              <a:rPr lang="en-US" sz="4200" dirty="0"/>
              <a:t> </a:t>
            </a:r>
            <a:r>
              <a:rPr lang="en-US" sz="4200" dirty="0" err="1"/>
              <a:t>piškóta</a:t>
            </a:r>
            <a:r>
              <a:rPr lang="en-US" sz="4200" dirty="0"/>
              <a:t> </a:t>
            </a:r>
            <a:r>
              <a:rPr lang="en-US" sz="4200" dirty="0" err="1"/>
              <a:t>vychladne</a:t>
            </a:r>
            <a:r>
              <a:rPr lang="en-US" sz="4200" dirty="0"/>
              <a:t> </a:t>
            </a:r>
            <a:r>
              <a:rPr lang="en-US" sz="4200" dirty="0" err="1"/>
              <a:t>pripravíme</a:t>
            </a:r>
            <a:r>
              <a:rPr lang="en-US" sz="4200" dirty="0"/>
              <a:t> </a:t>
            </a:r>
            <a:r>
              <a:rPr lang="en-US" sz="4200" dirty="0" err="1"/>
              <a:t>si</a:t>
            </a:r>
            <a:r>
              <a:rPr lang="en-US" sz="4200" dirty="0"/>
              <a:t> </a:t>
            </a:r>
            <a:r>
              <a:rPr lang="en-US" sz="4200" dirty="0" err="1"/>
              <a:t>krém</a:t>
            </a:r>
            <a:r>
              <a:rPr lang="en-US" sz="4200" dirty="0"/>
              <a:t> : </a:t>
            </a:r>
            <a:r>
              <a:rPr lang="sk-SK" sz="4200" dirty="0"/>
              <a:t> 		</a:t>
            </a:r>
            <a:br>
              <a:rPr lang="sk-SK" sz="4200" dirty="0"/>
            </a:br>
            <a:r>
              <a:rPr lang="en-US" sz="4200" dirty="0"/>
              <a:t>1. </a:t>
            </a:r>
            <a:r>
              <a:rPr lang="en-US" sz="4200" dirty="0" err="1"/>
              <a:t>Mlieko</a:t>
            </a:r>
            <a:r>
              <a:rPr lang="en-US" sz="4200" dirty="0"/>
              <a:t>, </a:t>
            </a:r>
            <a:r>
              <a:rPr lang="en-US" sz="4200" dirty="0" err="1"/>
              <a:t>zlatý</a:t>
            </a:r>
            <a:r>
              <a:rPr lang="en-US" sz="4200" dirty="0"/>
              <a:t> </a:t>
            </a:r>
            <a:r>
              <a:rPr lang="en-US" sz="4200" dirty="0" err="1"/>
              <a:t>klas</a:t>
            </a:r>
            <a:r>
              <a:rPr lang="en-US" sz="4200" dirty="0"/>
              <a:t> a </a:t>
            </a:r>
            <a:r>
              <a:rPr lang="en-US" sz="4200" dirty="0" err="1"/>
              <a:t>vanilkový</a:t>
            </a:r>
            <a:r>
              <a:rPr lang="en-US" sz="4200" dirty="0"/>
              <a:t> </a:t>
            </a:r>
            <a:r>
              <a:rPr lang="en-US" sz="4200" dirty="0" err="1"/>
              <a:t>cukor</a:t>
            </a:r>
            <a:r>
              <a:rPr lang="sk-SK" sz="4200" dirty="0"/>
              <a:t>, kryštálový cukor </a:t>
            </a:r>
            <a:r>
              <a:rPr lang="en-US" sz="4200" dirty="0"/>
              <a:t> </a:t>
            </a:r>
            <a:r>
              <a:rPr lang="en-US" sz="4200" dirty="0" err="1"/>
              <a:t>zmiešame</a:t>
            </a:r>
            <a:r>
              <a:rPr lang="en-US" sz="4200" dirty="0"/>
              <a:t> </a:t>
            </a:r>
            <a:r>
              <a:rPr lang="en-US" sz="4200" dirty="0" err="1"/>
              <a:t>spolu</a:t>
            </a:r>
            <a:r>
              <a:rPr lang="en-US" sz="4200" dirty="0"/>
              <a:t> a  </a:t>
            </a:r>
            <a:r>
              <a:rPr lang="en-US" sz="4200" dirty="0" err="1"/>
              <a:t>privedieme</a:t>
            </a:r>
            <a:r>
              <a:rPr lang="en-US" sz="4200" dirty="0"/>
              <a:t> do </a:t>
            </a:r>
            <a:r>
              <a:rPr lang="en-US" sz="4200" dirty="0" err="1"/>
              <a:t>varu</a:t>
            </a:r>
            <a:r>
              <a:rPr lang="en-US" sz="4200" dirty="0"/>
              <a:t>.</a:t>
            </a:r>
            <a:r>
              <a:rPr lang="sk-SK" sz="4200" dirty="0"/>
              <a:t> Varíme dovtedy až kým krém nezhustne.</a:t>
            </a:r>
            <a:br>
              <a:rPr lang="sk-SK" sz="4200" dirty="0"/>
            </a:br>
            <a:endParaRPr lang="en-US" sz="4200" dirty="0"/>
          </a:p>
        </p:txBody>
      </p:sp>
      <p:sp>
        <p:nvSpPr>
          <p:cNvPr id="5124" name="Rectangle 70">
            <a:extLst>
              <a:ext uri="{FF2B5EF4-FFF2-40B4-BE49-F238E27FC236}">
                <a16:creationId xmlns:a16="http://schemas.microsoft.com/office/drawing/2014/main" xmlns="" id="{707744A9-B1DD-4F76-B3B2-02A51E6DF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xmlns="" id="{09F52C97-D8A0-4C58-9D04-B8733EE38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224B5CE-398F-400F-B829-C2FA4A37F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2" r="-2" b="2308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829D59-EB44-40A3-B99E-4E83B03E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2. Do </a:t>
            </a:r>
            <a:r>
              <a:rPr lang="en-US" sz="3800" dirty="0" err="1"/>
              <a:t>uvareného</a:t>
            </a:r>
            <a:r>
              <a:rPr lang="en-US" sz="3800" dirty="0"/>
              <a:t> </a:t>
            </a:r>
            <a:r>
              <a:rPr lang="en-US" sz="3800" dirty="0" err="1"/>
              <a:t>krému</a:t>
            </a:r>
            <a:r>
              <a:rPr lang="en-US" sz="3800" dirty="0"/>
              <a:t> </a:t>
            </a:r>
            <a:r>
              <a:rPr lang="en-US" sz="3800" dirty="0" err="1"/>
              <a:t>pridáme</a:t>
            </a:r>
            <a:r>
              <a:rPr lang="en-US" sz="3800" dirty="0"/>
              <a:t>  </a:t>
            </a:r>
            <a:r>
              <a:rPr lang="en-US" sz="3800" dirty="0" err="1"/>
              <a:t>čokoládu</a:t>
            </a:r>
            <a:r>
              <a:rPr lang="en-US" sz="3800" dirty="0"/>
              <a:t> a </a:t>
            </a:r>
            <a:r>
              <a:rPr lang="en-US" sz="3800" dirty="0" err="1"/>
              <a:t>pomiešame</a:t>
            </a:r>
            <a:r>
              <a:rPr lang="en-US" sz="3800" dirty="0"/>
              <a:t> to 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87F239C-A6B4-4D0F-A715-0E24D0F5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3408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1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xmlns="" id="{9D3A9E89-033E-4C4A-8C41-416DABFFD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6293361-111E-427D-8E5B-256944AC8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D7294E-200C-4446-9477-5C6F8907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3.Krém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necháme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vychladnúť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zatiaľ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vymiešame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maslo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práškovým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cukrom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A19A3F5-314C-46CC-8695-7C6BFCACFE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xmlns="" id="{278F674D-D76D-4798-B032-C8B53BB24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xmlns="" id="{93C95A67-CFD6-49FD-BAAA-A697C0CD39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xmlns="" id="{182CC514-9A22-43DC-9B8B-274A1BA4F3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xmlns="" id="{C5736E08-B988-4CC3-A244-9E5F806B4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xmlns="" id="{B2938EAC-3109-4B44-9E80-A9A7D99F14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xmlns="" id="{E10B9525-3F05-4446-8486-E44910EE65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xmlns="" id="{F93E511D-E6DC-4D13-976A-0110E165A5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xmlns="" id="{85684F25-E83E-4E6D-AD9A-B9BDDB0E7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xmlns="" id="{118B2579-8426-416F-8744-D7EB91511A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xmlns="" id="{5B4CB9E6-5FA1-4665-888E-BEBD41CC8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xmlns="" id="{5095E589-7E16-4865-B076-8C04BA65A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xmlns="" id="{6D0546CB-725B-4586-BEDD-A8E1DA496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xmlns="" id="{AB5EE017-5E43-4AB4-BF17-C2150694C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xmlns="" id="{456BFE42-FE3E-4763-A6E8-BC9C34C101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xmlns="" id="{A395DBA0-7465-4857-B1C8-CB25971B0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xmlns="" id="{BC8EB897-B7B1-4BAD-AB7C-A40DE6F4B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xmlns="" id="{4664B19C-7F4F-4092-ADCA-581CE08E1A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xmlns="" id="{1841D5A7-F7A1-4A43-834B-F6DF2B0E2F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xmlns="" id="{07387B72-31EA-4F4A-8CAD-2132C33354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xmlns="" id="{99841BC6-D90A-4F47-B7B0-21B4DEA249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2" name="Picture 4" descr="No description available.">
            <a:extLst>
              <a:ext uri="{FF2B5EF4-FFF2-40B4-BE49-F238E27FC236}">
                <a16:creationId xmlns:a16="http://schemas.microsoft.com/office/drawing/2014/main" xmlns="" id="{6A228603-BFE8-453F-B208-DF27B7CAF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r="-1" b="26921"/>
          <a:stretch/>
        </p:blipFill>
        <p:spPr bwMode="auto">
          <a:xfrm>
            <a:off x="4849620" y="533639"/>
            <a:ext cx="3919228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o description available.">
            <a:extLst>
              <a:ext uri="{FF2B5EF4-FFF2-40B4-BE49-F238E27FC236}">
                <a16:creationId xmlns:a16="http://schemas.microsoft.com/office/drawing/2014/main" xmlns="" id="{556E2E49-1465-44B6-B3DF-6A4FCBF49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4" b="11343"/>
          <a:stretch/>
        </p:blipFill>
        <p:spPr bwMode="auto">
          <a:xfrm>
            <a:off x="686516" y="533639"/>
            <a:ext cx="3922776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8907291-9D6D-4740-81DB-441477BCA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039F2B-9279-4AF3-A194-6F49E2B7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4. Do </a:t>
            </a:r>
            <a:r>
              <a:rPr lang="en-US" dirty="0" err="1"/>
              <a:t>vychladn</a:t>
            </a:r>
            <a:r>
              <a:rPr lang="sk-SK" dirty="0"/>
              <a:t>u</a:t>
            </a:r>
            <a:r>
              <a:rPr lang="en-US" dirty="0" err="1"/>
              <a:t>tého</a:t>
            </a:r>
            <a:r>
              <a:rPr lang="en-US" dirty="0"/>
              <a:t> </a:t>
            </a:r>
            <a:r>
              <a:rPr lang="en-US" dirty="0" err="1"/>
              <a:t>krému</a:t>
            </a:r>
            <a:r>
              <a:rPr lang="en-US" dirty="0"/>
              <a:t> </a:t>
            </a:r>
            <a:r>
              <a:rPr lang="en-US" dirty="0" err="1"/>
              <a:t>pridám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en-US" dirty="0" err="1"/>
              <a:t>maslo</a:t>
            </a:r>
            <a:r>
              <a:rPr lang="sk-SK" dirty="0"/>
              <a:t> vymiešané s c</a:t>
            </a:r>
            <a:r>
              <a:rPr lang="en-US" dirty="0" err="1"/>
              <a:t>ukrom</a:t>
            </a:r>
            <a:r>
              <a:rPr lang="en-US" dirty="0"/>
              <a:t>, </a:t>
            </a:r>
            <a:r>
              <a:rPr lang="en-US" dirty="0" err="1"/>
              <a:t>celé</a:t>
            </a:r>
            <a:r>
              <a:rPr lang="en-US" dirty="0"/>
              <a:t> to </a:t>
            </a:r>
            <a:r>
              <a:rPr lang="en-US" dirty="0" err="1"/>
              <a:t>spolu</a:t>
            </a:r>
            <a:r>
              <a:rPr lang="en-US" dirty="0"/>
              <a:t> </a:t>
            </a:r>
            <a:r>
              <a:rPr lang="sk-SK" dirty="0"/>
              <a:t>zmiešame</a:t>
            </a:r>
            <a:endParaRPr lang="en-US" dirty="0"/>
          </a:p>
        </p:txBody>
      </p:sp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xmlns="" id="{919688A9-198E-4D9E-A032-62C11161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r="-2" b="24081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808301-6475-4064-97B2-A6499355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5.Krém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necháme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postáť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trochu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v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chladničke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zatiaľ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pripravíme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ozdoby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tortu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2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995538-B3D7-4C0B-9FDA-A6CC47B6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Ozdoby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tortu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pripravila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fondánu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oči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kvietky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kúpila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už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hotové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, tie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zjesť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nedajú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No description available.">
            <a:extLst>
              <a:ext uri="{FF2B5EF4-FFF2-40B4-BE49-F238E27FC236}">
                <a16:creationId xmlns:a16="http://schemas.microsoft.com/office/drawing/2014/main" xmlns="" id="{D83E72CD-35C3-45C4-9C5B-DD17C6402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 r="2" b="34489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No description available.">
            <a:extLst>
              <a:ext uri="{FF2B5EF4-FFF2-40B4-BE49-F238E27FC236}">
                <a16:creationId xmlns:a16="http://schemas.microsoft.com/office/drawing/2014/main" xmlns="" id="{B6913BA6-599A-4CA9-A4AD-5B655C67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r="5776" b="-2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5590FC-580C-43FB-9171-E65DD0BF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/>
            <a:r>
              <a:rPr lang="en-US" sz="3600" dirty="0"/>
              <a:t> Nos </a:t>
            </a:r>
            <a:r>
              <a:rPr lang="en-US" sz="3600" dirty="0" err="1"/>
              <a:t>som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vymodelovala</a:t>
            </a:r>
            <a:r>
              <a:rPr lang="en-US" sz="3600" dirty="0"/>
              <a:t> a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zafarbenie</a:t>
            </a:r>
            <a:r>
              <a:rPr lang="en-US" sz="3600" dirty="0"/>
              <a:t> </a:t>
            </a:r>
            <a:r>
              <a:rPr lang="en-US" sz="3600" dirty="0" err="1"/>
              <a:t>som</a:t>
            </a:r>
            <a:r>
              <a:rPr lang="en-US" sz="3600" dirty="0"/>
              <a:t> </a:t>
            </a:r>
            <a:r>
              <a:rPr lang="en-US" sz="3600" dirty="0" err="1"/>
              <a:t>použila</a:t>
            </a:r>
            <a:r>
              <a:rPr lang="en-US" sz="3600" dirty="0"/>
              <a:t> </a:t>
            </a:r>
            <a:r>
              <a:rPr lang="en-US" sz="3600" dirty="0" err="1"/>
              <a:t>červenú</a:t>
            </a:r>
            <a:r>
              <a:rPr lang="en-US" sz="3600" dirty="0"/>
              <a:t> </a:t>
            </a:r>
            <a:r>
              <a:rPr lang="en-US" sz="3600" dirty="0" err="1"/>
              <a:t>cukrársku</a:t>
            </a:r>
            <a:r>
              <a:rPr lang="en-US" sz="3600" dirty="0"/>
              <a:t> </a:t>
            </a:r>
            <a:r>
              <a:rPr lang="en-US" sz="3600" dirty="0" err="1"/>
              <a:t>farbu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1266" name="Picture 2" descr="No description available.">
            <a:extLst>
              <a:ext uri="{FF2B5EF4-FFF2-40B4-BE49-F238E27FC236}">
                <a16:creationId xmlns:a16="http://schemas.microsoft.com/office/drawing/2014/main" xmlns="" id="{97A22668-666D-4E4A-9A95-22CE60BA2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9" b="27874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xmlns="" id="{5E6B3632-31A7-4B9A-9B3B-DAADD1D372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No description available.">
            <a:extLst>
              <a:ext uri="{FF2B5EF4-FFF2-40B4-BE49-F238E27FC236}">
                <a16:creationId xmlns:a16="http://schemas.microsoft.com/office/drawing/2014/main" xmlns="" id="{A13F5486-D1B4-4853-81FD-9E8C0D02A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 b="34924"/>
          <a:stretch/>
        </p:blipFill>
        <p:spPr bwMode="auto">
          <a:xfrm>
            <a:off x="635000" y="1016000"/>
            <a:ext cx="4368800" cy="4787900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13F7B62-7B0D-4C09-BA5C-0314BDF5E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1016000"/>
            <a:ext cx="2908300" cy="12827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6A228A6-FEEE-4F1A-B5C7-57F0CB862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88" r="-2" b="27040"/>
          <a:stretch/>
        </p:blipFill>
        <p:spPr>
          <a:xfrm>
            <a:off x="5054600" y="2362200"/>
            <a:ext cx="2908300" cy="3441700"/>
          </a:xfrm>
          <a:custGeom>
            <a:avLst/>
            <a:gdLst/>
            <a:ahLst/>
            <a:cxnLst/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9CCF6A-1F83-45FC-AD33-F32866CB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725" y="640081"/>
            <a:ext cx="3206143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Potom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spravila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uši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parožie,tu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zafarbenie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použila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kakao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27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>
            <a:extLst>
              <a:ext uri="{FF2B5EF4-FFF2-40B4-BE49-F238E27FC236}">
                <a16:creationId xmlns:a16="http://schemas.microsoft.com/office/drawing/2014/main" xmlns="" id="{FC12F37D-3CCD-4156-A1BA-3D7A8D8F9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139836"/>
          </a:xfrm>
        </p:spPr>
        <p:txBody>
          <a:bodyPr/>
          <a:lstStyle/>
          <a:p>
            <a:endParaRPr lang="sk-SK" dirty="0"/>
          </a:p>
          <a:p>
            <a:pPr algn="l"/>
            <a:r>
              <a:rPr lang="sk-SK" dirty="0"/>
              <a:t>	Ingrediencie:</a:t>
            </a:r>
          </a:p>
          <a:p>
            <a:pPr algn="l"/>
            <a:r>
              <a:rPr lang="sk-SK" dirty="0"/>
              <a:t>	</a:t>
            </a:r>
            <a:r>
              <a:rPr lang="sk-SK" b="1" dirty="0">
                <a:latin typeface="Aharoni" panose="02010803020104030203" pitchFamily="2" charset="-79"/>
                <a:cs typeface="Aharoni" panose="02010803020104030203" pitchFamily="2" charset="-79"/>
              </a:rPr>
              <a:t>Piškóta:</a:t>
            </a:r>
          </a:p>
          <a:p>
            <a:pPr algn="l"/>
            <a:r>
              <a:rPr lang="sk-SK" dirty="0"/>
              <a:t>	4 vajcia</a:t>
            </a:r>
          </a:p>
          <a:p>
            <a:pPr algn="l"/>
            <a:r>
              <a:rPr lang="sk-SK" dirty="0"/>
              <a:t>	4 lyžice polohrubej múky</a:t>
            </a:r>
          </a:p>
          <a:p>
            <a:pPr algn="l"/>
            <a:r>
              <a:rPr lang="sk-SK" dirty="0"/>
              <a:t>	4 lyžice kryštálový cukor	</a:t>
            </a:r>
          </a:p>
          <a:p>
            <a:pPr algn="l"/>
            <a:r>
              <a:rPr lang="sk-SK" dirty="0"/>
              <a:t>	2 lyžice kakaa</a:t>
            </a:r>
          </a:p>
          <a:p>
            <a:pPr algn="l"/>
            <a:r>
              <a:rPr lang="sk-SK" dirty="0"/>
              <a:t>	1 ks prášok do pečiva</a:t>
            </a:r>
          </a:p>
          <a:p>
            <a:pPr algn="l"/>
            <a:r>
              <a:rPr lang="sk-SK" dirty="0"/>
              <a:t> 	</a:t>
            </a:r>
            <a:r>
              <a:rPr lang="sk-SK" b="1" dirty="0">
                <a:latin typeface="Aharoni" panose="020B0604020202020204" pitchFamily="2" charset="-79"/>
                <a:cs typeface="Aharoni" panose="020B0604020202020204" pitchFamily="2" charset="-79"/>
              </a:rPr>
              <a:t>Krém:</a:t>
            </a:r>
          </a:p>
          <a:p>
            <a:pPr algn="l"/>
            <a:r>
              <a:rPr lang="sk-SK" dirty="0"/>
              <a:t>	0,6 dcl mlieka</a:t>
            </a:r>
          </a:p>
          <a:p>
            <a:pPr algn="l"/>
            <a:r>
              <a:rPr lang="sk-SK" dirty="0"/>
              <a:t>	2 ks zlatý klas</a:t>
            </a:r>
          </a:p>
          <a:p>
            <a:pPr algn="l"/>
            <a:r>
              <a:rPr lang="sk-SK" dirty="0"/>
              <a:t>	1 vanilkový cukor</a:t>
            </a:r>
          </a:p>
          <a:p>
            <a:pPr algn="l"/>
            <a:r>
              <a:rPr lang="sk-SK" dirty="0"/>
              <a:t>	2 ks čokolády na varenie</a:t>
            </a:r>
          </a:p>
          <a:p>
            <a:pPr algn="l"/>
            <a:r>
              <a:rPr lang="sk-SK" dirty="0"/>
              <a:t>	500g </a:t>
            </a:r>
            <a:r>
              <a:rPr lang="sk-SK" dirty="0" err="1"/>
              <a:t>hera</a:t>
            </a:r>
            <a:endParaRPr lang="sk-SK" dirty="0"/>
          </a:p>
          <a:p>
            <a:pPr algn="l"/>
            <a:r>
              <a:rPr lang="sk-SK" dirty="0"/>
              <a:t>	4 lyžice práškového cukru</a:t>
            </a:r>
          </a:p>
          <a:p>
            <a:pPr algn="l"/>
            <a:endParaRPr lang="sk-SK" dirty="0"/>
          </a:p>
          <a:p>
            <a:pPr algn="l"/>
            <a:endParaRPr lang="sk-SK" dirty="0"/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3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2B6512-817F-4E9B-9C98-5A1CC56D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Hotová</a:t>
            </a:r>
            <a:r>
              <a:rPr lang="en-US" sz="5200" dirty="0"/>
              <a:t> </a:t>
            </a:r>
            <a:r>
              <a:rPr lang="en-US" sz="5200" dirty="0" err="1"/>
              <a:t>dekorácia</a:t>
            </a:r>
            <a:endParaRPr lang="en-US" sz="5200" dirty="0"/>
          </a:p>
        </p:txBody>
      </p:sp>
      <p:pic>
        <p:nvPicPr>
          <p:cNvPr id="13314" name="Picture 2" descr="No description available.">
            <a:extLst>
              <a:ext uri="{FF2B5EF4-FFF2-40B4-BE49-F238E27FC236}">
                <a16:creationId xmlns:a16="http://schemas.microsoft.com/office/drawing/2014/main" xmlns="" id="{FBA9F12E-A722-4ABC-AC2B-B113DC6C4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1" b="27323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5E6B3632-31A7-4B9A-9B3B-DAADD1D372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No description available.">
            <a:extLst>
              <a:ext uri="{FF2B5EF4-FFF2-40B4-BE49-F238E27FC236}">
                <a16:creationId xmlns:a16="http://schemas.microsoft.com/office/drawing/2014/main" xmlns="" id="{1E21CDBA-15D5-446F-BA8A-2221BAB4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23900"/>
            <a:ext cx="2362200" cy="539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o description available.">
            <a:extLst>
              <a:ext uri="{FF2B5EF4-FFF2-40B4-BE49-F238E27FC236}">
                <a16:creationId xmlns:a16="http://schemas.microsoft.com/office/drawing/2014/main" xmlns="" id="{E96AD519-7ABA-4F09-AEF5-E8E4D5BF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23900"/>
            <a:ext cx="2362200" cy="539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No description available.">
            <a:extLst>
              <a:ext uri="{FF2B5EF4-FFF2-40B4-BE49-F238E27FC236}">
                <a16:creationId xmlns:a16="http://schemas.microsoft.com/office/drawing/2014/main" xmlns="" id="{B52307EC-6387-48BA-84F5-9271CA8E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723900"/>
            <a:ext cx="2362200" cy="539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D9FDB4-B664-40B0-A123-5546FE54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725" y="640081"/>
            <a:ext cx="3206143" cy="5489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Krém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natrieme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piškóty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424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reeform: Shape 72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2" name="Picture 2" descr="No description available.">
            <a:extLst>
              <a:ext uri="{FF2B5EF4-FFF2-40B4-BE49-F238E27FC236}">
                <a16:creationId xmlns:a16="http://schemas.microsoft.com/office/drawing/2014/main" xmlns="" id="{D548FCE3-A626-484B-9476-8B681F0A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69900"/>
            <a:ext cx="2565400" cy="5880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o description available.">
            <a:extLst>
              <a:ext uri="{FF2B5EF4-FFF2-40B4-BE49-F238E27FC236}">
                <a16:creationId xmlns:a16="http://schemas.microsoft.com/office/drawing/2014/main" xmlns="" id="{037678CB-E149-490B-AD59-D1BF0F6B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469900"/>
            <a:ext cx="2565400" cy="5880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F1AC78-9A5F-4405-A1AB-BE1B1A97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sk-SK" sz="3400" dirty="0">
                <a:solidFill>
                  <a:srgbClr val="FFFFFF"/>
                </a:solidFill>
              </a:rPr>
              <a:t>A môžeme začať zdobiť:</a:t>
            </a:r>
            <a:br>
              <a:rPr lang="sk-SK" sz="3400" dirty="0">
                <a:solidFill>
                  <a:srgbClr val="FFFFFF"/>
                </a:solidFill>
              </a:rPr>
            </a:br>
            <a:r>
              <a:rPr lang="sk-SK" sz="3400" dirty="0">
                <a:solidFill>
                  <a:srgbClr val="FFFFFF"/>
                </a:solidFill>
              </a:rPr>
              <a:t>Nos, ušká a parožie som si napichala na špajdle a tak som ich zapichla na tortu</a:t>
            </a:r>
            <a:br>
              <a:rPr lang="sk-SK" sz="3400" dirty="0">
                <a:solidFill>
                  <a:srgbClr val="FFFFFF"/>
                </a:solidFill>
              </a:rPr>
            </a:br>
            <a:r>
              <a:rPr lang="sk-SK" sz="3400" dirty="0">
                <a:solidFill>
                  <a:srgbClr val="FFFFFF"/>
                </a:solidFill>
              </a:rPr>
              <a:t/>
            </a:r>
            <a:br>
              <a:rPr lang="sk-SK" sz="3400" dirty="0">
                <a:solidFill>
                  <a:srgbClr val="FFFFFF"/>
                </a:solidFill>
              </a:rPr>
            </a:br>
            <a:endParaRPr lang="sk-SK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 description available.">
            <a:extLst>
              <a:ext uri="{FF2B5EF4-FFF2-40B4-BE49-F238E27FC236}">
                <a16:creationId xmlns:a16="http://schemas.microsoft.com/office/drawing/2014/main" xmlns="" id="{2CB23143-986E-418E-98E8-FCE2BFB53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" b="1"/>
          <a:stretch/>
        </p:blipFill>
        <p:spPr bwMode="auto">
          <a:xfrm>
            <a:off x="-6507" y="1183339"/>
            <a:ext cx="4046132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No description available.">
            <a:extLst>
              <a:ext uri="{FF2B5EF4-FFF2-40B4-BE49-F238E27FC236}">
                <a16:creationId xmlns:a16="http://schemas.microsoft.com/office/drawing/2014/main" xmlns="" id="{E16C01AD-CE2B-406A-BB4C-7C4891849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1" b="1"/>
          <a:stretch/>
        </p:blipFill>
        <p:spPr bwMode="auto">
          <a:xfrm>
            <a:off x="4094960" y="10"/>
            <a:ext cx="4029005" cy="57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No description available.">
            <a:extLst>
              <a:ext uri="{FF2B5EF4-FFF2-40B4-BE49-F238E27FC236}">
                <a16:creationId xmlns:a16="http://schemas.microsoft.com/office/drawing/2014/main" xmlns="" id="{419C9C55-FE3E-4321-A616-C564598EA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2" b="1"/>
          <a:stretch/>
        </p:blipFill>
        <p:spPr bwMode="auto">
          <a:xfrm>
            <a:off x="8179347" y="1183339"/>
            <a:ext cx="4012654" cy="57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EAA8ABB-E28C-4BD6-B2CD-376882E92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7F0D2F-3303-415B-B8A4-49E13CD3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1"/>
            <a:ext cx="309034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cukrárskeho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sáčku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zdobenie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krém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dozdobila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tortu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No description available.">
            <a:extLst>
              <a:ext uri="{FF2B5EF4-FFF2-40B4-BE49-F238E27FC236}">
                <a16:creationId xmlns:a16="http://schemas.microsoft.com/office/drawing/2014/main" xmlns="" id="{8F4EC1C2-4622-4BDA-A0CF-61A29DFD6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-1" b="23586"/>
          <a:stretch/>
        </p:blipFill>
        <p:spPr bwMode="auto">
          <a:xfrm>
            <a:off x="4780824" y="112594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No description available.">
            <a:extLst>
              <a:ext uri="{FF2B5EF4-FFF2-40B4-BE49-F238E27FC236}">
                <a16:creationId xmlns:a16="http://schemas.microsoft.com/office/drawing/2014/main" xmlns="" id="{8972D3FC-9056-43A1-BA8A-D4A4E110E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r="-1" b="28357"/>
          <a:stretch/>
        </p:blipFill>
        <p:spPr bwMode="auto">
          <a:xfrm>
            <a:off x="845034" y="112594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No description available.">
            <a:extLst>
              <a:ext uri="{FF2B5EF4-FFF2-40B4-BE49-F238E27FC236}">
                <a16:creationId xmlns:a16="http://schemas.microsoft.com/office/drawing/2014/main" xmlns="" id="{23F0A5EF-A943-426A-9944-BE10EBCE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435100"/>
            <a:ext cx="1676400" cy="3848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o description available.">
            <a:extLst>
              <a:ext uri="{FF2B5EF4-FFF2-40B4-BE49-F238E27FC236}">
                <a16:creationId xmlns:a16="http://schemas.microsoft.com/office/drawing/2014/main" xmlns="" id="{8EC6902B-FBFD-4FA0-A503-940A5DED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435100"/>
            <a:ext cx="1676400" cy="3848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No description available.">
            <a:extLst>
              <a:ext uri="{FF2B5EF4-FFF2-40B4-BE49-F238E27FC236}">
                <a16:creationId xmlns:a16="http://schemas.microsoft.com/office/drawing/2014/main" xmlns="" id="{55485167-E1CC-42C7-B7DD-0339C3C3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435100"/>
            <a:ext cx="1676400" cy="3848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No description available.">
            <a:extLst>
              <a:ext uri="{FF2B5EF4-FFF2-40B4-BE49-F238E27FC236}">
                <a16:creationId xmlns:a16="http://schemas.microsoft.com/office/drawing/2014/main" xmlns="" id="{2D7BFC91-5B0F-4C48-823B-65D8B4CB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435100"/>
            <a:ext cx="1676400" cy="3848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797287-3785-4D59-80D0-69AA2BE5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sk-SK" sz="3000" dirty="0">
                <a:solidFill>
                  <a:srgbClr val="FFFFFF"/>
                </a:solidFill>
              </a:rPr>
              <a:t>Nasleduje  zdobenie podľa mojej fantázie </a:t>
            </a:r>
            <a:br>
              <a:rPr lang="sk-SK" sz="3000" dirty="0">
                <a:solidFill>
                  <a:srgbClr val="FFFFFF"/>
                </a:solidFill>
              </a:rPr>
            </a:br>
            <a:endParaRPr lang="sk-SK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No description available.">
            <a:extLst>
              <a:ext uri="{FF2B5EF4-FFF2-40B4-BE49-F238E27FC236}">
                <a16:creationId xmlns:a16="http://schemas.microsoft.com/office/drawing/2014/main" xmlns="" id="{F43141A3-E592-45D0-9FD4-84DAB77B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235" y="643466"/>
            <a:ext cx="394152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580D31-9799-4FB2-B953-65C6F7BA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Pre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ešte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lepší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vzhľad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torty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som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pripravila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aj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malých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sobíkov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z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muffinov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1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F006E9-05D2-4839-BC03-C3AD8EB9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sk-SK">
                <a:solidFill>
                  <a:schemeClr val="accent1"/>
                </a:solidFill>
              </a:rPr>
              <a:t>Ingrediencie:</a:t>
            </a:r>
            <a:br>
              <a:rPr lang="sk-SK">
                <a:solidFill>
                  <a:schemeClr val="accent1"/>
                </a:solidFill>
              </a:rPr>
            </a:br>
            <a:endParaRPr lang="sk-SK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xmlns="" id="{85314681-0270-4153-B5B5-74B196B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fontAlgn="base"/>
            <a:r>
              <a:rPr lang="sk-SK" sz="2400" dirty="0">
                <a:effectLst/>
              </a:rPr>
              <a:t>2 poháre </a:t>
            </a:r>
            <a:r>
              <a:rPr lang="sk-SK" sz="2400" dirty="0"/>
              <a:t>polohrubej múky</a:t>
            </a:r>
            <a:endParaRPr lang="sk-SK" sz="2400" dirty="0">
              <a:effectLst/>
            </a:endParaRPr>
          </a:p>
          <a:p>
            <a:pPr fontAlgn="base"/>
            <a:r>
              <a:rPr lang="sk-SK" sz="2400" dirty="0">
                <a:effectLst/>
              </a:rPr>
              <a:t>1 pohár cukru</a:t>
            </a:r>
            <a:endParaRPr lang="sk-SK" sz="2400" b="1" dirty="0">
              <a:effectLst/>
            </a:endParaRPr>
          </a:p>
          <a:p>
            <a:pPr fontAlgn="base"/>
            <a:r>
              <a:rPr lang="sk-SK" sz="2400" dirty="0">
                <a:effectLst/>
              </a:rPr>
              <a:t>1 pohár mlieka</a:t>
            </a:r>
            <a:endParaRPr lang="sk-SK" sz="2400" b="1" dirty="0">
              <a:effectLst/>
            </a:endParaRPr>
          </a:p>
          <a:p>
            <a:pPr fontAlgn="base"/>
            <a:r>
              <a:rPr lang="sk-SK" sz="2400" dirty="0">
                <a:effectLst/>
              </a:rPr>
              <a:t>3/4 pohár olej</a:t>
            </a:r>
            <a:endParaRPr lang="sk-SK" sz="2400" b="1" dirty="0">
              <a:effectLst/>
            </a:endParaRPr>
          </a:p>
          <a:p>
            <a:pPr fontAlgn="base"/>
            <a:r>
              <a:rPr lang="sk-SK" sz="2400" dirty="0">
                <a:effectLst/>
              </a:rPr>
              <a:t>2 ks vajec</a:t>
            </a:r>
            <a:endParaRPr lang="sk-SK" sz="2400" b="1" dirty="0">
              <a:effectLst/>
            </a:endParaRPr>
          </a:p>
          <a:p>
            <a:pPr fontAlgn="base"/>
            <a:r>
              <a:rPr lang="sk-SK" sz="2400" dirty="0">
                <a:effectLst/>
              </a:rPr>
              <a:t>1 ks prášok do pečiva</a:t>
            </a:r>
          </a:p>
          <a:p>
            <a:pPr fontAlgn="base"/>
            <a:r>
              <a:rPr lang="sk-SK" sz="2400" dirty="0">
                <a:effectLst/>
              </a:rPr>
              <a:t>1 ks vanilkový cukor</a:t>
            </a:r>
          </a:p>
          <a:p>
            <a:pPr fontAlgn="base"/>
            <a:r>
              <a:rPr lang="sk-SK" sz="2400" dirty="0"/>
              <a:t>1/2 pohár kakaa</a:t>
            </a:r>
          </a:p>
          <a:p>
            <a:pPr marL="0" indent="0">
              <a:buNone/>
            </a:pPr>
            <a:r>
              <a:rPr lang="sk-SK" sz="2400" dirty="0">
                <a:effectLst/>
              </a:rPr>
              <a:t/>
            </a:r>
            <a:br>
              <a:rPr lang="sk-SK" sz="2400" dirty="0">
                <a:effectLst/>
              </a:rPr>
            </a:b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692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2" name="Picture 2" descr="No description available.">
            <a:extLst>
              <a:ext uri="{FF2B5EF4-FFF2-40B4-BE49-F238E27FC236}">
                <a16:creationId xmlns:a16="http://schemas.microsoft.com/office/drawing/2014/main" xmlns="" id="{64DBAD49-D058-4041-8F7B-B8E2685B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918" y="1176793"/>
            <a:ext cx="4423071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BD2895-8BE0-447B-A391-7281FE4E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47" y="436594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 err="1">
                <a:solidFill>
                  <a:srgbClr val="FF0000"/>
                </a:solidFill>
              </a:rPr>
              <a:t>Postup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piškóty</a:t>
            </a:r>
            <a:r>
              <a:rPr lang="en-US" sz="5200" b="1" dirty="0">
                <a:solidFill>
                  <a:srgbClr val="FF0000"/>
                </a:solidFill>
              </a:rPr>
              <a:t>:</a:t>
            </a:r>
            <a:r>
              <a:rPr lang="sk-SK" sz="5200" b="1" dirty="0">
                <a:solidFill>
                  <a:srgbClr val="FF0000"/>
                </a:solidFill>
              </a:rPr>
              <a:t/>
            </a:r>
            <a:br>
              <a:rPr lang="sk-SK" sz="5200" b="1" dirty="0">
                <a:solidFill>
                  <a:srgbClr val="FF0000"/>
                </a:solidFill>
              </a:rPr>
            </a:br>
            <a:r>
              <a:rPr lang="sk-SK" sz="5200" b="1" dirty="0">
                <a:solidFill>
                  <a:srgbClr val="FF0000"/>
                </a:solidFill>
              </a:rPr>
              <a:t/>
            </a:r>
            <a:br>
              <a:rPr lang="sk-SK" sz="5200" b="1" dirty="0">
                <a:solidFill>
                  <a:srgbClr val="FF0000"/>
                </a:solidFill>
              </a:rPr>
            </a:br>
            <a:r>
              <a:rPr lang="sk-SK" sz="3200" dirty="0"/>
              <a:t>1. Pripravíme si všetky ingrediencie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39AF44D-D0B7-4C18-BFB8-4D1A6DD5D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5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DB6956-1113-4B93-8524-9845E9F7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1325563"/>
          </a:xfrm>
        </p:spPr>
        <p:txBody>
          <a:bodyPr/>
          <a:lstStyle/>
          <a:p>
            <a:r>
              <a:rPr lang="sk-SK" dirty="0"/>
              <a:t>Postup 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4AAD9D7-9801-4D58-82BB-0BC9B981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52" y="1863204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k-SK" i="1" dirty="0"/>
              <a:t>Všetky ingrediencie spolu vymiešame</a:t>
            </a:r>
          </a:p>
          <a:p>
            <a:pPr marL="514350" indent="-514350">
              <a:buAutoNum type="arabicPeriod"/>
            </a:pPr>
            <a:r>
              <a:rPr lang="sk-SK" dirty="0"/>
              <a:t> Naplníme si košíčky cestom a dáme do formy na muffiny</a:t>
            </a:r>
          </a:p>
          <a:p>
            <a:pPr marL="514350" indent="-514350">
              <a:buAutoNum type="arabicPeriod"/>
            </a:pPr>
            <a:r>
              <a:rPr lang="sk-SK" dirty="0"/>
              <a:t>Pečieme v rúre na 180 stupňoch  pečieme cca 10/15 minút</a:t>
            </a:r>
          </a:p>
          <a:p>
            <a:pPr marL="514350" indent="-514350">
              <a:buAutoNum type="arabicPeriod"/>
            </a:pPr>
            <a:r>
              <a:rPr lang="sk-SK" dirty="0"/>
              <a:t> Upečené vychladnuté muffiny dozdobíme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005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No description available.">
            <a:extLst>
              <a:ext uri="{FF2B5EF4-FFF2-40B4-BE49-F238E27FC236}">
                <a16:creationId xmlns:a16="http://schemas.microsoft.com/office/drawing/2014/main" xmlns="" id="{D780074B-338C-4520-9F9E-1C6A238C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603" y="643466"/>
            <a:ext cx="41504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No description available.">
            <a:extLst>
              <a:ext uri="{FF2B5EF4-FFF2-40B4-BE49-F238E27FC236}">
                <a16:creationId xmlns:a16="http://schemas.microsoft.com/office/drawing/2014/main" xmlns="" id="{BDBF5995-2443-4450-852D-87A73039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952" y="643467"/>
            <a:ext cx="41504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04A1-BF25-4F16-A771-7FC1CDF4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zdobenie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som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použila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krém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ktorý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aj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tortu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lentilky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slané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praclíky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ušká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, a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dozdobila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som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to   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vianočnými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dekor</a:t>
            </a:r>
            <a:r>
              <a:rPr lang="en-US" sz="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cukríkmi</a:t>
            </a:r>
            <a:endParaRPr lang="en-US" sz="5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o description available.">
            <a:extLst>
              <a:ext uri="{FF2B5EF4-FFF2-40B4-BE49-F238E27FC236}">
                <a16:creationId xmlns:a16="http://schemas.microsoft.com/office/drawing/2014/main" xmlns="" id="{838EAD58-3A3A-404A-9050-89DFFCF5B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9" r="9464"/>
          <a:stretch/>
        </p:blipFill>
        <p:spPr bwMode="auto">
          <a:xfrm>
            <a:off x="643467" y="1875207"/>
            <a:ext cx="5291666" cy="31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No description available.">
            <a:extLst>
              <a:ext uri="{FF2B5EF4-FFF2-40B4-BE49-F238E27FC236}">
                <a16:creationId xmlns:a16="http://schemas.microsoft.com/office/drawing/2014/main" xmlns="" id="{7EC0E12F-AD23-4868-A935-8FDAEEA4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r="9447" b="1"/>
          <a:stretch/>
        </p:blipFill>
        <p:spPr bwMode="auto">
          <a:xfrm>
            <a:off x="6256865" y="2013256"/>
            <a:ext cx="5291667" cy="28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554" name="Picture 2" descr="No description available.">
            <a:extLst>
              <a:ext uri="{FF2B5EF4-FFF2-40B4-BE49-F238E27FC236}">
                <a16:creationId xmlns:a16="http://schemas.microsoft.com/office/drawing/2014/main" xmlns="" id="{3F5BE425-C660-4359-9C01-4A34C9A02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1" r="1" b="213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1A0DF182-9BD2-4D5D-89FF-FA389F77F111}"/>
              </a:ext>
            </a:extLst>
          </p:cNvPr>
          <p:cNvSpPr txBox="1"/>
          <p:nvPr/>
        </p:nvSpPr>
        <p:spPr>
          <a:xfrm>
            <a:off x="1102290" y="588723"/>
            <a:ext cx="29031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Ďakujem za pozornosť! </a:t>
            </a:r>
            <a:r>
              <a:rPr lang="sk-SK" sz="2000" b="1" dirty="0">
                <a:sym typeface="Wingdings" panose="05000000000000000000" pitchFamily="2" charset="2"/>
              </a:rPr>
              <a:t>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46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205192-D7F5-4951-8589-5FDF20F9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2. </a:t>
            </a:r>
            <a:r>
              <a:rPr lang="en-US" sz="6000" dirty="0" err="1"/>
              <a:t>Oddelíme</a:t>
            </a:r>
            <a:r>
              <a:rPr lang="en-US" sz="6000" dirty="0"/>
              <a:t> </a:t>
            </a:r>
            <a:r>
              <a:rPr lang="en-US" sz="6000" dirty="0" err="1"/>
              <a:t>žĺtka</a:t>
            </a:r>
            <a:r>
              <a:rPr lang="en-US" sz="6000" dirty="0"/>
              <a:t> od </a:t>
            </a:r>
            <a:r>
              <a:rPr lang="en-US" sz="6000" dirty="0" err="1"/>
              <a:t>bielkov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07744A9-B1DD-4F76-B3B2-02A51E6DF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xmlns="" id="{09F52C97-D8A0-4C58-9D04-B8733EE38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8CDFE9F-11BF-44D6-8C2C-825796AB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3" b="14161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30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3E74D9-0F83-4D7B-B74A-3E3894FF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3. Z </a:t>
            </a:r>
            <a:r>
              <a:rPr lang="en-US" sz="3600" dirty="0" err="1">
                <a:solidFill>
                  <a:srgbClr val="FFFFFF"/>
                </a:solidFill>
              </a:rPr>
              <a:t>bielkov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vyšľaháme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sneh</a:t>
            </a:r>
            <a:r>
              <a:rPr lang="en-US" sz="3600" dirty="0">
                <a:solidFill>
                  <a:srgbClr val="FFFFFF"/>
                </a:solidFill>
              </a:rPr>
              <a:t> a </a:t>
            </a:r>
            <a:r>
              <a:rPr lang="en-US" sz="3600" dirty="0" err="1">
                <a:solidFill>
                  <a:srgbClr val="FFFFFF"/>
                </a:solidFill>
              </a:rPr>
              <a:t>postupne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pridávame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kryštálový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cukor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ko vyšľahať ten najlepší sneh z bielkov - Mňamky-Recepty.sk">
            <a:extLst>
              <a:ext uri="{FF2B5EF4-FFF2-40B4-BE49-F238E27FC236}">
                <a16:creationId xmlns:a16="http://schemas.microsoft.com/office/drawing/2014/main" xmlns="" id="{15EB253C-861B-47F3-9D93-90AED022A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9"/>
          <a:stretch/>
        </p:blipFill>
        <p:spPr bwMode="auto">
          <a:xfrm>
            <a:off x="863517" y="837114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15F894-C19E-4FDC-8FF9-9C2427E4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4. V </a:t>
            </a:r>
            <a:r>
              <a:rPr lang="en-US" sz="5100" dirty="0" err="1"/>
              <a:t>druhej</a:t>
            </a:r>
            <a:r>
              <a:rPr lang="en-US" sz="5100" dirty="0"/>
              <a:t> </a:t>
            </a:r>
            <a:r>
              <a:rPr lang="en-US" sz="5100" dirty="0" err="1"/>
              <a:t>miske</a:t>
            </a:r>
            <a:r>
              <a:rPr lang="en-US" sz="5100" dirty="0"/>
              <a:t> </a:t>
            </a:r>
            <a:r>
              <a:rPr lang="en-US" sz="5100" dirty="0" err="1"/>
              <a:t>si</a:t>
            </a:r>
            <a:r>
              <a:rPr lang="en-US" sz="5100" dirty="0"/>
              <a:t> </a:t>
            </a:r>
            <a:r>
              <a:rPr lang="en-US" sz="5100" dirty="0" err="1"/>
              <a:t>vyšľaháme</a:t>
            </a:r>
            <a:r>
              <a:rPr lang="en-US" sz="5100" dirty="0"/>
              <a:t> </a:t>
            </a:r>
            <a:r>
              <a:rPr lang="en-US" sz="5100" dirty="0" err="1"/>
              <a:t>žĺtka</a:t>
            </a:r>
            <a:r>
              <a:rPr lang="en-US" sz="5100" dirty="0"/>
              <a:t> s </a:t>
            </a:r>
            <a:r>
              <a:rPr lang="en-US" sz="5100" dirty="0" err="1"/>
              <a:t>cukrom</a:t>
            </a:r>
            <a:r>
              <a:rPr lang="en-US" sz="5100" dirty="0"/>
              <a:t> do </a:t>
            </a:r>
            <a:r>
              <a:rPr lang="en-US" sz="5100" dirty="0" err="1"/>
              <a:t>nadýchanej</a:t>
            </a:r>
            <a:r>
              <a:rPr lang="en-US" sz="5100" dirty="0"/>
              <a:t> </a:t>
            </a:r>
            <a:r>
              <a:rPr lang="en-US" sz="5100" dirty="0" err="1"/>
              <a:t>skoro</a:t>
            </a:r>
            <a:r>
              <a:rPr lang="en-US" sz="5100" dirty="0"/>
              <a:t> </a:t>
            </a:r>
            <a:r>
              <a:rPr lang="en-US" sz="5100" dirty="0" err="1"/>
              <a:t>až</a:t>
            </a:r>
            <a:r>
              <a:rPr lang="en-US" sz="5100" dirty="0"/>
              <a:t> </a:t>
            </a:r>
            <a:r>
              <a:rPr lang="en-US" sz="5100" dirty="0" err="1"/>
              <a:t>bielej</a:t>
            </a:r>
            <a:r>
              <a:rPr lang="en-US" sz="5100" dirty="0"/>
              <a:t> </a:t>
            </a:r>
            <a:r>
              <a:rPr lang="en-US" sz="5100" dirty="0" err="1"/>
              <a:t>peny</a:t>
            </a:r>
            <a:r>
              <a:rPr lang="en-US" sz="5100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9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xmlns="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C238DDC-499A-4D3A-8ADA-4B5119CF1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6" r="1" b="3868"/>
          <a:stretch/>
        </p:blipFill>
        <p:spPr>
          <a:xfrm>
            <a:off x="1102122" y="1089764"/>
            <a:ext cx="3879841" cy="46561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03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95045CF-079F-4EF2-BABC-4C2FCA96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88" b="2675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30CC663-FFBF-4340-A8AD-56B1EDCE1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88" r="-2" b="-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9CD230-1FEE-4A5A-94FE-4E2B57E9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Pridáme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kakao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múku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prášok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pečiva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1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F727AA-E362-4C1B-B673-6132EEAA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978" y="652607"/>
            <a:ext cx="3398518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6. </a:t>
            </a:r>
            <a:r>
              <a:rPr lang="en-US" dirty="0" err="1"/>
              <a:t>Nakoniec</a:t>
            </a:r>
            <a:r>
              <a:rPr lang="en-US" dirty="0"/>
              <a:t> </a:t>
            </a:r>
            <a:r>
              <a:rPr lang="en-US" dirty="0" err="1"/>
              <a:t>postupne</a:t>
            </a:r>
            <a:r>
              <a:rPr lang="en-US" dirty="0"/>
              <a:t> </a:t>
            </a:r>
            <a:r>
              <a:rPr lang="en-US" dirty="0" err="1"/>
              <a:t>spojíme</a:t>
            </a:r>
            <a:r>
              <a:rPr lang="en-US" dirty="0"/>
              <a:t> </a:t>
            </a:r>
            <a:r>
              <a:rPr lang="en-US" dirty="0" err="1"/>
              <a:t>vymiešanú</a:t>
            </a:r>
            <a:r>
              <a:rPr lang="en-US" dirty="0"/>
              <a:t> </a:t>
            </a:r>
            <a:r>
              <a:rPr lang="en-US" dirty="0" err="1"/>
              <a:t>žĺtkovú</a:t>
            </a:r>
            <a:r>
              <a:rPr lang="en-US" dirty="0"/>
              <a:t> </a:t>
            </a:r>
            <a:r>
              <a:rPr lang="en-US" dirty="0" err="1"/>
              <a:t>hmotu</a:t>
            </a:r>
            <a:r>
              <a:rPr lang="en-US" dirty="0"/>
              <a:t> s </a:t>
            </a:r>
            <a:r>
              <a:rPr lang="en-US" dirty="0" err="1"/>
              <a:t>vyšľahaným</a:t>
            </a:r>
            <a:r>
              <a:rPr lang="en-US" dirty="0"/>
              <a:t> </a:t>
            </a:r>
            <a:r>
              <a:rPr lang="en-US" dirty="0" err="1"/>
              <a:t>snehom</a:t>
            </a:r>
            <a:r>
              <a:rPr lang="en-US" dirty="0"/>
              <a:t>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3FA8EA49-487B-4E62-AC3C-3D4A96EF0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xmlns="" id="{F3C8D54F-CA08-42F3-9924-FBA3CB680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xmlns="" id="{743EDC60-D431-42B7-9967-02B51256A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7" r="1" b="37983"/>
          <a:stretch/>
        </p:blipFill>
        <p:spPr bwMode="auto">
          <a:xfrm>
            <a:off x="951882" y="965595"/>
            <a:ext cx="5632217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2ACAB4-EB20-4138-BBFA-F4B2951C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7.Pripravené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cesto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vlejeme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vymastenej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tortovej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formy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A3888BB-DCFD-4CB8-9224-0FBD45388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4" r="17988" b="-1"/>
          <a:stretch/>
        </p:blipFill>
        <p:spPr>
          <a:xfrm>
            <a:off x="125281" y="-87048"/>
            <a:ext cx="6095974" cy="4252522"/>
          </a:xfrm>
          <a:prstGeom prst="rect">
            <a:avLst/>
          </a:prstGeom>
        </p:spPr>
      </p:pic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xmlns="" id="{404938BC-018F-4F56-B87C-4ACA052B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r="-1" b="53789"/>
          <a:stretch/>
        </p:blipFill>
        <p:spPr bwMode="auto">
          <a:xfrm>
            <a:off x="6071420" y="65584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8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324</Words>
  <Application>Microsoft Office PowerPoint</Application>
  <PresentationFormat>Širokouhlá</PresentationFormat>
  <Paragraphs>59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0" baseType="lpstr">
      <vt:lpstr>Aharoni</vt:lpstr>
      <vt:lpstr>Arial</vt:lpstr>
      <vt:lpstr>Calibri</vt:lpstr>
      <vt:lpstr>Calibri Light</vt:lpstr>
      <vt:lpstr>Wingdings</vt:lpstr>
      <vt:lpstr>Motív Office</vt:lpstr>
      <vt:lpstr>Vianočné pokušenie</vt:lpstr>
      <vt:lpstr>Prezentácia programu PowerPoint</vt:lpstr>
      <vt:lpstr>Postup piškóty:  1. Pripravíme si všetky ingrediencie </vt:lpstr>
      <vt:lpstr>2. Oddelíme žĺtka od bielkov </vt:lpstr>
      <vt:lpstr>3. Z bielkov si vyšľaháme sneh a postupne pridávame kryštálový cukor</vt:lpstr>
      <vt:lpstr>4. V druhej miske si vyšľaháme žĺtka s cukrom do nadýchanej skoro až bielej peny.</vt:lpstr>
      <vt:lpstr>5. Pridáme kakao, múku a prášok do pečiva.  </vt:lpstr>
      <vt:lpstr>6. Nakoniec postupne spojíme vymiešanú žĺtkovú hmotu s vyšľahaným snehom.</vt:lpstr>
      <vt:lpstr>7.Pripravené cesto vlejeme do vymastenej tortovej formy</vt:lpstr>
      <vt:lpstr>8. Pečieme pri 160 stupňoch 40/45 minút</vt:lpstr>
      <vt:lpstr>Ingrediencie do krému:</vt:lpstr>
      <vt:lpstr>Kým nám piškóta vychladne pripravíme si krém :     1. Mlieko, zlatý klas a vanilkový cukor, kryštálový cukor  zmiešame spolu a  privedieme do varu. Varíme dovtedy až kým krém nezhustne. </vt:lpstr>
      <vt:lpstr>2. Do uvareného krému pridáme  čokoládu a pomiešame to  </vt:lpstr>
      <vt:lpstr>3.Krém necháme vychladnúť, zatiaľ si  vymiešame maslo s práškovým cukrom</vt:lpstr>
      <vt:lpstr>4. Do vychladnutého krému pridáme maslo vymiešané s cukrom, celé to spolu zmiešame</vt:lpstr>
      <vt:lpstr>5.Krém necháme  postáť trochu v chladničke, zatiaľ si pripravíme ozdoby na tortu </vt:lpstr>
      <vt:lpstr>Ozdoby na tortu som si pripravila z fondánu,  oči a kvietky som kúpila už hotové , tie sa zjesť nedajú   </vt:lpstr>
      <vt:lpstr> Nos som si vymodelovala a na zafarbenie som použila červenú cukrársku farbu </vt:lpstr>
      <vt:lpstr>Potom som si spravila uši a parožie,tu som na zafarbenie použila kakao </vt:lpstr>
      <vt:lpstr>Hotová dekorácia</vt:lpstr>
      <vt:lpstr>Krém natrieme na  piškóty</vt:lpstr>
      <vt:lpstr>A môžeme začať zdobiť: Nos, ušká a parožie som si napichala na špajdle a tak som ich zapichla na tortu  </vt:lpstr>
      <vt:lpstr>Prezentácia programu PowerPoint</vt:lpstr>
      <vt:lpstr>Do cukrárskeho  sáčku na zdobenie som si dala krém a dozdobila tortu </vt:lpstr>
      <vt:lpstr>Nasleduje  zdobenie podľa mojej fantázie  </vt:lpstr>
      <vt:lpstr>Prezentácia programu PowerPoint</vt:lpstr>
      <vt:lpstr>Pre ešte lepší vzhľad torty som si pripravila aj malých sobíkov z muffinov </vt:lpstr>
      <vt:lpstr>Ingrediencie: </vt:lpstr>
      <vt:lpstr>Prezentácia programu PowerPoint</vt:lpstr>
      <vt:lpstr>Postup :</vt:lpstr>
      <vt:lpstr>Prezentácia programu PowerPoint</vt:lpstr>
      <vt:lpstr>Na zdobenie som použila krém ktorý aj na tortu, lentilky, slané praclíky na ušká , a dozdobila som to    vianočnými dekor cukríkmi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Vianočné pokušenie</dc:title>
  <dc:creator>Mondoková Diana</dc:creator>
  <cp:lastModifiedBy>HA02</cp:lastModifiedBy>
  <cp:revision>2</cp:revision>
  <dcterms:created xsi:type="dcterms:W3CDTF">2020-12-04T11:53:20Z</dcterms:created>
  <dcterms:modified xsi:type="dcterms:W3CDTF">2020-12-15T08:51:04Z</dcterms:modified>
</cp:coreProperties>
</file>