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7" r:id="rId9"/>
    <p:sldId id="268" r:id="rId10"/>
    <p:sldId id="261" r:id="rId11"/>
    <p:sldId id="264" r:id="rId12"/>
    <p:sldId id="265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>
        <p:scale>
          <a:sx n="94" d="100"/>
          <a:sy n="94" d="100"/>
        </p:scale>
        <p:origin x="-130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C3D41B-C2D8-4527-9347-D724665F3321}" type="datetimeFigureOut">
              <a:rPr lang="sk-SK" smtClean="0"/>
              <a:t>15. 2. 2022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97722A-C84C-4DFF-B56D-7FCF53C8595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Hotelová akadémia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3563888" y="40770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Študijný odbor:</a:t>
            </a:r>
            <a:endParaRPr lang="sk-SK" sz="3600" dirty="0"/>
          </a:p>
        </p:txBody>
      </p:sp>
      <p:sp>
        <p:nvSpPr>
          <p:cNvPr id="5" name="BlokTextu 4"/>
          <p:cNvSpPr txBox="1"/>
          <p:nvPr/>
        </p:nvSpPr>
        <p:spPr>
          <a:xfrm>
            <a:off x="4499992" y="358590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63 23 K</a:t>
            </a:r>
            <a:endParaRPr lang="sk-SK" sz="28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" y="260648"/>
            <a:ext cx="7809269" cy="7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25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Zaujímavosti školy: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výhodná poloha – centrum mesta – blízko Galérie (najbližšie zo všetkých stredných škôl k autobusovej a vlakovej stanici</a:t>
            </a:r>
            <a:r>
              <a:rPr lang="sk-SK" dirty="0" smtClean="0"/>
              <a:t>),</a:t>
            </a:r>
            <a:endParaRPr lang="sk-SK" dirty="0"/>
          </a:p>
          <a:p>
            <a:r>
              <a:rPr lang="sk-SK" dirty="0"/>
              <a:t>voľný prístup na </a:t>
            </a:r>
            <a:r>
              <a:rPr lang="sk-SK" dirty="0" smtClean="0"/>
              <a:t>internet </a:t>
            </a:r>
            <a:r>
              <a:rPr lang="sk-SK" dirty="0"/>
              <a:t>v celom objekte </a:t>
            </a:r>
            <a:r>
              <a:rPr lang="sk-SK" dirty="0" smtClean="0"/>
              <a:t>školy,  </a:t>
            </a:r>
            <a:endParaRPr lang="sk-SK" dirty="0"/>
          </a:p>
          <a:p>
            <a:r>
              <a:rPr lang="sk-SK" dirty="0"/>
              <a:t>posilňovňa v budove hotelovej </a:t>
            </a:r>
            <a:r>
              <a:rPr lang="sk-SK" dirty="0" smtClean="0"/>
              <a:t>akadémie, </a:t>
            </a:r>
            <a:endParaRPr lang="sk-SK" dirty="0"/>
          </a:p>
          <a:p>
            <a:r>
              <a:rPr lang="sk-SK" dirty="0"/>
              <a:t>možnosť ubytovania a stravovania priamo v budove školy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/>
              <a:t>v papučkách priamo na vyučovanie</a:t>
            </a:r>
            <a:r>
              <a:rPr lang="sk-SK" dirty="0" smtClean="0"/>
              <a:t>),</a:t>
            </a:r>
            <a:endParaRPr lang="sk-SK" dirty="0"/>
          </a:p>
          <a:p>
            <a:r>
              <a:rPr lang="sk-SK" dirty="0"/>
              <a:t>k dispozícii najväčšia telocvičňa v </a:t>
            </a:r>
            <a:r>
              <a:rPr lang="sk-SK" dirty="0" smtClean="0"/>
              <a:t>meste,</a:t>
            </a:r>
            <a:endParaRPr lang="sk-SK" dirty="0"/>
          </a:p>
          <a:p>
            <a:r>
              <a:rPr lang="sk-SK" dirty="0"/>
              <a:t>moderné učebne pre praktické vyučovanie (kuchyne na prípravu pokrmov, učebňa odbornej praxe, </a:t>
            </a:r>
            <a:r>
              <a:rPr lang="sk-SK" dirty="0" err="1"/>
              <a:t>baristická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 err="1"/>
              <a:t>barmanská</a:t>
            </a:r>
            <a:r>
              <a:rPr lang="sk-SK" dirty="0"/>
              <a:t> učebňa</a:t>
            </a:r>
            <a:r>
              <a:rPr lang="sk-SK" dirty="0" smtClean="0"/>
              <a:t>),</a:t>
            </a:r>
            <a:endParaRPr lang="sk-SK" dirty="0"/>
          </a:p>
          <a:p>
            <a:r>
              <a:rPr lang="sk-SK" dirty="0"/>
              <a:t>dostatočné vybavenie počítačovou technikou (6 učební, interaktívne tabule</a:t>
            </a:r>
            <a:r>
              <a:rPr lang="sk-SK" dirty="0" smtClean="0"/>
              <a:t>),</a:t>
            </a:r>
            <a:endParaRPr lang="sk-SK" dirty="0"/>
          </a:p>
          <a:p>
            <a:r>
              <a:rPr lang="sk-SK" dirty="0"/>
              <a:t>školský bufet, školský internát v budove </a:t>
            </a:r>
            <a:r>
              <a:rPr lang="sk-SK" dirty="0" smtClean="0"/>
              <a:t>HA.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3025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Erasmus+ PRAHA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235133" cy="317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61" y="3469781"/>
            <a:ext cx="4242048" cy="317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79"/>
            <a:ext cx="3491880" cy="261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197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153400" cy="990600"/>
          </a:xfrm>
        </p:spPr>
        <p:txBody>
          <a:bodyPr/>
          <a:lstStyle/>
          <a:p>
            <a:pPr algn="ctr"/>
            <a:r>
              <a:rPr lang="sk-SK" dirty="0" smtClean="0"/>
              <a:t>Ďakujem za pozornosť!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7375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údaje: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dirty="0"/>
          </a:p>
          <a:p>
            <a:r>
              <a:rPr lang="sk-SK" sz="2500" dirty="0" smtClean="0"/>
              <a:t>Dĺžka štúdia:                       </a:t>
            </a:r>
            <a:r>
              <a:rPr lang="sk-SK" sz="2500" u="sng" dirty="0" smtClean="0"/>
              <a:t>denné 5-ročné štúdium</a:t>
            </a:r>
          </a:p>
          <a:p>
            <a:endParaRPr lang="sk-SK" sz="2500" dirty="0"/>
          </a:p>
          <a:p>
            <a:r>
              <a:rPr lang="sk-SK" sz="2500" dirty="0" smtClean="0"/>
              <a:t>Spôsob ukončenia:               </a:t>
            </a:r>
            <a:r>
              <a:rPr lang="sk-SK" sz="2500" u="sng" dirty="0" smtClean="0"/>
              <a:t>maturitná skúška</a:t>
            </a:r>
          </a:p>
          <a:p>
            <a:endParaRPr lang="sk-SK" sz="2500" dirty="0"/>
          </a:p>
          <a:p>
            <a:r>
              <a:rPr lang="sk-SK" sz="2500" dirty="0" smtClean="0"/>
              <a:t>Doklad o vzdelaní:              </a:t>
            </a:r>
            <a:r>
              <a:rPr lang="sk-SK" sz="2500" u="sng" dirty="0" smtClean="0"/>
              <a:t>výučný list, maturitné vysvedčenie</a:t>
            </a:r>
          </a:p>
          <a:p>
            <a:endParaRPr lang="sk-SK" sz="2500" dirty="0"/>
          </a:p>
          <a:p>
            <a:r>
              <a:rPr lang="sk-SK" sz="2500" dirty="0" smtClean="0"/>
              <a:t>Odbor je určený:                 </a:t>
            </a:r>
            <a:r>
              <a:rPr lang="sk-SK" sz="2500" u="sng" dirty="0" smtClean="0"/>
              <a:t>pre dievčatá a chlapcov</a:t>
            </a:r>
            <a:endParaRPr lang="sk-SK" sz="2500" u="sng" dirty="0"/>
          </a:p>
        </p:txBody>
      </p:sp>
    </p:spTree>
    <p:extLst>
      <p:ext uri="{BB962C8B-B14F-4D97-AF65-F5344CB8AC3E}">
        <p14:creationId xmlns:p14="http://schemas.microsoft.com/office/powerpoint/2010/main" val="452657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Podmienky na prijatie do odboru: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500" dirty="0"/>
              <a:t>p</a:t>
            </a:r>
            <a:r>
              <a:rPr lang="sk-SK" sz="2500" dirty="0" smtClean="0"/>
              <a:t>rijímacia skúška (SLJ a ANJ/NEJ)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2936"/>
            <a:ext cx="5688632" cy="37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9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Odborné zameranie: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1560" y="1601416"/>
            <a:ext cx="8153400" cy="5256584"/>
          </a:xfrm>
        </p:spPr>
        <p:txBody>
          <a:bodyPr>
            <a:noAutofit/>
          </a:bodyPr>
          <a:lstStyle/>
          <a:p>
            <a:r>
              <a:rPr lang="sk-SK" sz="2500" dirty="0"/>
              <a:t>p</a:t>
            </a:r>
            <a:r>
              <a:rPr lang="sk-SK" sz="2500" dirty="0" smtClean="0"/>
              <a:t>ríprava </a:t>
            </a:r>
            <a:r>
              <a:rPr lang="sk-SK" sz="2500" dirty="0"/>
              <a:t>študentov na prácu v reštauračných a hotelových zariadeniach, na štúdium na VŠ a samostatné </a:t>
            </a:r>
            <a:r>
              <a:rPr lang="sk-SK" sz="2500" dirty="0" smtClean="0"/>
              <a:t>podnikanie,</a:t>
            </a:r>
            <a:endParaRPr lang="sk-SK" sz="2500" dirty="0"/>
          </a:p>
          <a:p>
            <a:r>
              <a:rPr lang="sk-SK" sz="2500" dirty="0"/>
              <a:t>Reštaurácia </a:t>
            </a:r>
            <a:r>
              <a:rPr lang="sk-SK" sz="2500" u="sng" dirty="0"/>
              <a:t>Háčko</a:t>
            </a:r>
            <a:r>
              <a:rPr lang="sk-SK" sz="2500" dirty="0"/>
              <a:t> – vlastné stredisko praktického </a:t>
            </a:r>
            <a:r>
              <a:rPr lang="sk-SK" sz="2500" dirty="0" smtClean="0"/>
              <a:t>vyučovania, </a:t>
            </a:r>
            <a:r>
              <a:rPr lang="sk-SK" sz="2500" dirty="0"/>
              <a:t>samostatné riadenie gastronomického </a:t>
            </a:r>
            <a:r>
              <a:rPr lang="sk-SK" sz="2500" dirty="0" smtClean="0"/>
              <a:t>zariadenia,</a:t>
            </a:r>
            <a:endParaRPr lang="sk-SK" sz="2500" dirty="0"/>
          </a:p>
          <a:p>
            <a:r>
              <a:rPr lang="sk-SK" sz="2500" dirty="0"/>
              <a:t>m</a:t>
            </a:r>
            <a:r>
              <a:rPr lang="sk-SK" sz="2500" dirty="0" smtClean="0"/>
              <a:t>ožnosť </a:t>
            </a:r>
            <a:r>
              <a:rPr lang="sk-SK" sz="2500" dirty="0"/>
              <a:t>niekoľkomesačnej praxe v zahraničí (Nemecko, Rakúsko, </a:t>
            </a:r>
            <a:r>
              <a:rPr lang="sk-SK" sz="2500" dirty="0" smtClean="0"/>
              <a:t>Švajčiarsko </a:t>
            </a:r>
            <a:r>
              <a:rPr lang="sk-SK" sz="2500" dirty="0" smtClean="0"/>
              <a:t>– finančné </a:t>
            </a:r>
            <a:r>
              <a:rPr lang="sk-SK" sz="2500" dirty="0"/>
              <a:t>ohodnotenie</a:t>
            </a:r>
            <a:r>
              <a:rPr lang="sk-SK" sz="2500" dirty="0" smtClean="0"/>
              <a:t>),</a:t>
            </a:r>
            <a:endParaRPr lang="sk-SK" sz="2500" dirty="0"/>
          </a:p>
          <a:p>
            <a:r>
              <a:rPr lang="sk-SK" sz="2500" dirty="0"/>
              <a:t>f</a:t>
            </a:r>
            <a:r>
              <a:rPr lang="sk-SK" sz="2500" dirty="0" smtClean="0"/>
              <a:t>unkčný </a:t>
            </a:r>
            <a:r>
              <a:rPr lang="sk-SK" sz="2500" dirty="0"/>
              <a:t>školský informačný systém (poznámky sú v elektronickej forme</a:t>
            </a:r>
            <a:r>
              <a:rPr lang="sk-SK" sz="2500" dirty="0" smtClean="0"/>
              <a:t>),</a:t>
            </a:r>
            <a:endParaRPr lang="sk-SK" sz="2500" dirty="0"/>
          </a:p>
          <a:p>
            <a:r>
              <a:rPr lang="sk-SK" sz="2500" dirty="0"/>
              <a:t>d</a:t>
            </a:r>
            <a:r>
              <a:rPr lang="sk-SK" sz="2500" dirty="0" smtClean="0"/>
              <a:t>va </a:t>
            </a:r>
            <a:r>
              <a:rPr lang="sk-SK" sz="2500" dirty="0"/>
              <a:t>cudzie jazyky – anglický a </a:t>
            </a:r>
            <a:r>
              <a:rPr lang="sk-SK" sz="2500" dirty="0" smtClean="0"/>
              <a:t>nemecký,</a:t>
            </a:r>
            <a:endParaRPr lang="sk-SK" sz="2500" dirty="0" smtClean="0"/>
          </a:p>
          <a:p>
            <a:r>
              <a:rPr lang="sk-SK" sz="2500" dirty="0"/>
              <a:t>e</a:t>
            </a:r>
            <a:r>
              <a:rPr lang="sk-SK" sz="2500" dirty="0" smtClean="0"/>
              <a:t>xkurzie </a:t>
            </a:r>
            <a:r>
              <a:rPr lang="sk-SK" sz="2500" dirty="0"/>
              <a:t>do zariadení hotelového </a:t>
            </a:r>
            <a:r>
              <a:rPr lang="sk-SK" sz="2500" dirty="0" smtClean="0"/>
              <a:t>typu.</a:t>
            </a:r>
            <a:endParaRPr lang="sk-SK" sz="2500" dirty="0"/>
          </a:p>
        </p:txBody>
      </p:sp>
    </p:spTree>
    <p:extLst>
      <p:ext uri="{BB962C8B-B14F-4D97-AF65-F5344CB8AC3E}">
        <p14:creationId xmlns:p14="http://schemas.microsoft.com/office/powerpoint/2010/main" val="485568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Reštaurácia Háčko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/>
              <a:t>Háčko je </a:t>
            </a:r>
            <a:r>
              <a:rPr lang="sk-SK" sz="1800" u="sng" dirty="0"/>
              <a:t>reštaurácia</a:t>
            </a:r>
            <a:r>
              <a:rPr lang="sk-SK" sz="1800" dirty="0"/>
              <a:t> a </a:t>
            </a:r>
            <a:r>
              <a:rPr lang="sk-SK" sz="1800" u="sng" dirty="0"/>
              <a:t>cukráreň</a:t>
            </a:r>
            <a:r>
              <a:rPr lang="sk-SK" sz="1800" dirty="0"/>
              <a:t> prevádzkovaná pod vedením študentov hotelovej akadémie. Prevádzkové podmienky v reštaurácií sú pripravené pre študentov, aby sa mohli podieľať na príprave jedál a prevádzaní vyššej formy zložitej obsluhy pod vedením spolužiakov (manažérov</a:t>
            </a:r>
            <a:r>
              <a:rPr lang="sk-SK" sz="1800" dirty="0" smtClean="0"/>
              <a:t>).</a:t>
            </a:r>
          </a:p>
          <a:p>
            <a:r>
              <a:rPr lang="sk-SK" sz="1800" dirty="0"/>
              <a:t>reštaurácia (široký sortiment jedál a nápojov</a:t>
            </a:r>
            <a:r>
              <a:rPr lang="sk-SK" sz="1800" dirty="0" smtClean="0"/>
              <a:t>),</a:t>
            </a:r>
            <a:endParaRPr lang="sk-SK" sz="1800" dirty="0"/>
          </a:p>
          <a:p>
            <a:r>
              <a:rPr lang="sk-SK" sz="1800" dirty="0"/>
              <a:t>banketová miestnosť pre 30 osôb </a:t>
            </a:r>
            <a:r>
              <a:rPr lang="sk-SK" sz="1800" dirty="0" smtClean="0"/>
              <a:t>(usporadujeme </a:t>
            </a:r>
            <a:r>
              <a:rPr lang="sk-SK" sz="1800" dirty="0"/>
              <a:t>bankety, recepcie, rodinné a firemné oslavy nad 20 osôb</a:t>
            </a:r>
            <a:r>
              <a:rPr lang="sk-SK" sz="1800" dirty="0" smtClean="0"/>
              <a:t>).</a:t>
            </a:r>
            <a:endParaRPr lang="sk-SK" sz="1800" dirty="0" smtClean="0"/>
          </a:p>
          <a:p>
            <a:endParaRPr lang="sk-SK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2" y="4221087"/>
            <a:ext cx="3528392" cy="235079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91669"/>
            <a:ext cx="2724248" cy="180481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68820"/>
            <a:ext cx="2736304" cy="18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3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Cukráreň Háčko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17400" r="347" b="-17400"/>
          <a:stretch/>
        </p:blipFill>
        <p:spPr>
          <a:xfrm>
            <a:off x="6109829" y="3043253"/>
            <a:ext cx="2664296" cy="3503549"/>
          </a:xfr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2" y="2957374"/>
            <a:ext cx="2448272" cy="327762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3"/>
          <a:stretch/>
        </p:blipFill>
        <p:spPr>
          <a:xfrm>
            <a:off x="3203848" y="1988840"/>
            <a:ext cx="2376264" cy="2403785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83568" y="258804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Detský kútik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836892" y="4425696"/>
            <a:ext cx="111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Tartaletky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804527" y="2650878"/>
            <a:ext cx="12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Cheesecake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8119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Certifikáty: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500" dirty="0"/>
              <a:t>vodičský </a:t>
            </a:r>
            <a:r>
              <a:rPr lang="sk-SK" sz="2500" dirty="0" smtClean="0"/>
              <a:t>preukaz,</a:t>
            </a:r>
            <a:endParaRPr lang="sk-SK" sz="2500" dirty="0"/>
          </a:p>
          <a:p>
            <a:r>
              <a:rPr lang="sk-SK" sz="2500" dirty="0"/>
              <a:t>barmanský kurz (miešanie a príprava nápojov</a:t>
            </a:r>
            <a:r>
              <a:rPr lang="sk-SK" sz="2500" dirty="0" smtClean="0"/>
              <a:t>),  </a:t>
            </a:r>
            <a:endParaRPr lang="sk-SK" sz="2500" dirty="0"/>
          </a:p>
          <a:p>
            <a:r>
              <a:rPr lang="sk-SK" sz="2500" dirty="0" err="1"/>
              <a:t>Flair</a:t>
            </a:r>
            <a:r>
              <a:rPr lang="sk-SK" sz="2500" dirty="0"/>
              <a:t> Bar </a:t>
            </a:r>
            <a:r>
              <a:rPr lang="sk-SK" sz="2500" dirty="0" err="1"/>
              <a:t>Academy</a:t>
            </a:r>
            <a:r>
              <a:rPr lang="sk-SK" sz="2500" dirty="0"/>
              <a:t> (2. stupeň </a:t>
            </a:r>
            <a:r>
              <a:rPr lang="sk-SK" sz="2500" dirty="0" err="1"/>
              <a:t>barmanského</a:t>
            </a:r>
            <a:r>
              <a:rPr lang="sk-SK" sz="2500" dirty="0"/>
              <a:t> kurzu</a:t>
            </a:r>
            <a:r>
              <a:rPr lang="sk-SK" sz="2500" dirty="0" smtClean="0"/>
              <a:t>),  </a:t>
            </a:r>
            <a:endParaRPr lang="sk-SK" sz="2500" dirty="0"/>
          </a:p>
          <a:p>
            <a:r>
              <a:rPr lang="sk-SK" sz="2500" dirty="0" err="1"/>
              <a:t>someliérsky</a:t>
            </a:r>
            <a:r>
              <a:rPr lang="sk-SK" sz="2500" dirty="0"/>
              <a:t> kurz (všetko o degustácii a servise vína</a:t>
            </a:r>
            <a:r>
              <a:rPr lang="sk-SK" sz="2500" dirty="0" smtClean="0"/>
              <a:t>), </a:t>
            </a:r>
            <a:endParaRPr lang="sk-SK" sz="2500" dirty="0"/>
          </a:p>
          <a:p>
            <a:r>
              <a:rPr lang="sk-SK" sz="2500" dirty="0" err="1"/>
              <a:t>baristický</a:t>
            </a:r>
            <a:r>
              <a:rPr lang="sk-SK" sz="2500" dirty="0"/>
              <a:t> kurz (príprava kávy</a:t>
            </a:r>
            <a:r>
              <a:rPr lang="sk-SK" sz="2500" dirty="0" smtClean="0"/>
              <a:t>), </a:t>
            </a:r>
            <a:endParaRPr lang="sk-SK" sz="2500" dirty="0"/>
          </a:p>
          <a:p>
            <a:r>
              <a:rPr lang="sk-SK" sz="2500" dirty="0"/>
              <a:t>reštauračný systém (program </a:t>
            </a:r>
            <a:r>
              <a:rPr lang="sk-SK" sz="2500" dirty="0" err="1"/>
              <a:t>BlueGastro</a:t>
            </a:r>
            <a:r>
              <a:rPr lang="sk-SK" sz="2500" dirty="0" smtClean="0"/>
              <a:t>), </a:t>
            </a:r>
            <a:endParaRPr lang="sk-SK" sz="2500" dirty="0"/>
          </a:p>
          <a:p>
            <a:r>
              <a:rPr lang="sk-SK" sz="2500" dirty="0"/>
              <a:t>hotelový systém (program Horec</a:t>
            </a:r>
            <a:r>
              <a:rPr lang="sk-SK" sz="2500" dirty="0" smtClean="0"/>
              <a:t>), </a:t>
            </a:r>
            <a:endParaRPr lang="sk-SK" sz="2500" dirty="0"/>
          </a:p>
          <a:p>
            <a:r>
              <a:rPr lang="sk-SK" sz="2500" dirty="0"/>
              <a:t>jednoduché a podvojné účtovníctvo (program Alfa plus a Omega</a:t>
            </a:r>
            <a:r>
              <a:rPr lang="sk-SK" sz="2500" dirty="0" smtClean="0"/>
              <a:t>).</a:t>
            </a:r>
            <a:endParaRPr lang="sk-SK" sz="2500" dirty="0"/>
          </a:p>
        </p:txBody>
      </p:sp>
    </p:spTree>
    <p:extLst>
      <p:ext uri="{BB962C8B-B14F-4D97-AF65-F5344CB8AC3E}">
        <p14:creationId xmlns:p14="http://schemas.microsoft.com/office/powerpoint/2010/main" val="1440152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Baristický kurz</a:t>
            </a:r>
            <a:endParaRPr lang="sk-SK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683876" cy="360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61" y="1556792"/>
            <a:ext cx="4840312" cy="322485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869160"/>
            <a:ext cx="2792233" cy="18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Barmanský kurz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249280" cy="31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180522" cy="42380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9" y="5013176"/>
            <a:ext cx="2952328" cy="166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75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Bežný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210</TotalTime>
  <Words>320</Words>
  <Application>Microsoft Office PowerPoint</Application>
  <PresentationFormat>Prezentácia na obrazovke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Bežný</vt:lpstr>
      <vt:lpstr>Hotelová akadémia</vt:lpstr>
      <vt:lpstr>Základné údaje:</vt:lpstr>
      <vt:lpstr>Podmienky na prijatie do odboru:</vt:lpstr>
      <vt:lpstr>Odborné zameranie:</vt:lpstr>
      <vt:lpstr>Reštaurácia Háčko</vt:lpstr>
      <vt:lpstr>Cukráreň Háčko</vt:lpstr>
      <vt:lpstr>Certifikáty:</vt:lpstr>
      <vt:lpstr>Baristický kurz</vt:lpstr>
      <vt:lpstr>Barmanský kurz</vt:lpstr>
      <vt:lpstr>Zaujímavosti školy:</vt:lpstr>
      <vt:lpstr>Erasmus+ PRAHA</vt:lpstr>
      <vt:lpstr>Ďakujem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</dc:creator>
  <cp:lastModifiedBy>Pan</cp:lastModifiedBy>
  <cp:revision>16</cp:revision>
  <dcterms:created xsi:type="dcterms:W3CDTF">2022-02-08T07:32:51Z</dcterms:created>
  <dcterms:modified xsi:type="dcterms:W3CDTF">2022-02-15T10:44:00Z</dcterms:modified>
</cp:coreProperties>
</file>