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9" r:id="rId1"/>
  </p:sldMasterIdLst>
  <p:sldIdLst>
    <p:sldId id="256" r:id="rId2"/>
    <p:sldId id="260" r:id="rId3"/>
    <p:sldId id="261" r:id="rId4"/>
    <p:sldId id="270" r:id="rId5"/>
    <p:sldId id="257" r:id="rId6"/>
    <p:sldId id="271" r:id="rId7"/>
    <p:sldId id="258" r:id="rId8"/>
    <p:sldId id="272" r:id="rId9"/>
    <p:sldId id="259" r:id="rId10"/>
    <p:sldId id="262" r:id="rId11"/>
    <p:sldId id="263" r:id="rId12"/>
    <p:sldId id="264" r:id="rId13"/>
    <p:sldId id="265" r:id="rId14"/>
    <p:sldId id="266" r:id="rId15"/>
    <p:sldId id="273" r:id="rId16"/>
    <p:sldId id="269" r:id="rId17"/>
    <p:sldId id="26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8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569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121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940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5635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109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4563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99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117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738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51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785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747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771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655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879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090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724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/>
              <a:t>Praha</a:t>
            </a:r>
            <a:br>
              <a:rPr lang="sk-SK" b="1" dirty="0" smtClean="0"/>
            </a:br>
            <a:r>
              <a:rPr lang="sk-SK" sz="1200" dirty="0" smtClean="0"/>
              <a:t/>
            </a:r>
            <a:br>
              <a:rPr lang="sk-SK" sz="1200" dirty="0" smtClean="0"/>
            </a:br>
            <a:r>
              <a:rPr lang="sk-SK" dirty="0" smtClean="0"/>
              <a:t>program </a:t>
            </a:r>
            <a:r>
              <a:rPr lang="sk-SK" dirty="0" err="1" smtClean="0"/>
              <a:t>EraSmus</a:t>
            </a:r>
            <a:r>
              <a:rPr lang="sk-SK" dirty="0"/>
              <a:t>+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Odbor hotelová akadémia 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999" y="4817533"/>
            <a:ext cx="1958113" cy="1530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968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Voľnočasové aktivity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dirty="0"/>
              <a:t>Prehliadka historickej časti Prahy so sprievodkyňou</a:t>
            </a:r>
          </a:p>
          <a:p>
            <a:endParaRPr lang="sk-SK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87" y="1326586"/>
            <a:ext cx="5542226" cy="4147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99" y="359833"/>
            <a:ext cx="1007201" cy="787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1303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Voľnočasové aktivity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84212" y="406400"/>
            <a:ext cx="6400800" cy="5588000"/>
          </a:xfrm>
        </p:spPr>
        <p:txBody>
          <a:bodyPr/>
          <a:lstStyle/>
          <a:p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6" name="Zástupný symbol textu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dirty="0"/>
              <a:t>Exkurzia v sklárni a múzeu skla v </a:t>
            </a:r>
            <a:r>
              <a:rPr lang="sk-SK" dirty="0" err="1"/>
              <a:t>Harrachove</a:t>
            </a:r>
            <a:r>
              <a:rPr lang="sk-SK" dirty="0"/>
              <a:t> </a:t>
            </a:r>
          </a:p>
          <a:p>
            <a:endParaRPr lang="sk-SK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3" r="39254" b="40437"/>
          <a:stretch/>
        </p:blipFill>
        <p:spPr>
          <a:xfrm>
            <a:off x="901700" y="599990"/>
            <a:ext cx="5715000" cy="5416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99" y="359833"/>
            <a:ext cx="1007201" cy="787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9229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Voľnočasové aktivity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1016001"/>
          </a:xfrm>
        </p:spPr>
        <p:txBody>
          <a:bodyPr/>
          <a:lstStyle/>
          <a:p>
            <a:r>
              <a:rPr lang="sk-SK" dirty="0"/>
              <a:t>Prechádzka k Mumlavskému </a:t>
            </a:r>
            <a:r>
              <a:rPr lang="sk-SK" dirty="0" smtClean="0"/>
              <a:t>vodopádu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9" t="5927" r="29630" b="13703"/>
          <a:stretch/>
        </p:blipFill>
        <p:spPr>
          <a:xfrm>
            <a:off x="1662112" y="584200"/>
            <a:ext cx="3987800" cy="5511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99" y="359833"/>
            <a:ext cx="1007201" cy="787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66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Voľnočasové aktivity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dirty="0"/>
              <a:t>Exkurzia v múzeu Becherovky</a:t>
            </a:r>
          </a:p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r="27037"/>
          <a:stretch/>
        </p:blipFill>
        <p:spPr>
          <a:xfrm rot="5400000">
            <a:off x="348205" y="1151694"/>
            <a:ext cx="5958388" cy="444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99" y="359833"/>
            <a:ext cx="1007201" cy="787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7299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Voľnočasové aktivity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dirty="0"/>
              <a:t>Prehliadka Karlových Varov</a:t>
            </a:r>
          </a:p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6" t="4075" r="2361" b="7222"/>
          <a:stretch/>
        </p:blipFill>
        <p:spPr>
          <a:xfrm>
            <a:off x="1027905" y="855132"/>
            <a:ext cx="5256213" cy="5311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99" y="359833"/>
            <a:ext cx="1007201" cy="787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803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Voľnočasové aktivity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dirty="0" smtClean="0"/>
              <a:t>Návšteva ZOO</a:t>
            </a:r>
            <a:endParaRPr lang="sk-SK" dirty="0"/>
          </a:p>
          <a:p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6" t="11852" r="21389"/>
          <a:stretch/>
        </p:blipFill>
        <p:spPr>
          <a:xfrm>
            <a:off x="1511300" y="965200"/>
            <a:ext cx="3845859" cy="502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99" y="359833"/>
            <a:ext cx="1007201" cy="787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4208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Voľnočasové aktivity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dirty="0"/>
              <a:t>Plavba loďou po Vltave</a:t>
            </a:r>
          </a:p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t="4217" r="22223" b="4463"/>
          <a:stretch/>
        </p:blipFill>
        <p:spPr>
          <a:xfrm rot="5400000">
            <a:off x="1447800" y="996950"/>
            <a:ext cx="4660900" cy="468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99" y="359833"/>
            <a:ext cx="1007201" cy="787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9252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80012" y="5350933"/>
            <a:ext cx="8534400" cy="1507067"/>
          </a:xfrm>
        </p:spPr>
        <p:txBody>
          <a:bodyPr/>
          <a:lstStyle/>
          <a:p>
            <a:r>
              <a:rPr lang="sk-SK" dirty="0" smtClean="0"/>
              <a:t>Ďakujeme za pozornosť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88" y="402297"/>
            <a:ext cx="7123112" cy="53423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99" y="359833"/>
            <a:ext cx="1007201" cy="787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6282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9924" y="0"/>
            <a:ext cx="7407276" cy="1507067"/>
          </a:xfrm>
        </p:spPr>
        <p:txBody>
          <a:bodyPr/>
          <a:lstStyle/>
          <a:p>
            <a:r>
              <a:rPr lang="sk-SK" dirty="0" smtClean="0"/>
              <a:t>Ako nás obohatil program </a:t>
            </a:r>
            <a:r>
              <a:rPr lang="sk-SK" dirty="0" err="1" smtClean="0"/>
              <a:t>EraSmus</a:t>
            </a:r>
            <a:r>
              <a:rPr lang="sk-SK" dirty="0" smtClean="0"/>
              <a:t>+ v Prahe ?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69924" y="2044700"/>
            <a:ext cx="8534400" cy="3615267"/>
          </a:xfrm>
        </p:spPr>
        <p:txBody>
          <a:bodyPr/>
          <a:lstStyle/>
          <a:p>
            <a:r>
              <a:rPr lang="sk-SK" dirty="0"/>
              <a:t>n</a:t>
            </a:r>
            <a:r>
              <a:rPr lang="sk-SK" dirty="0" smtClean="0"/>
              <a:t>adobudli a zlepšili sme si zručnosti v hotelierstve a gastronómii</a:t>
            </a:r>
          </a:p>
          <a:p>
            <a:r>
              <a:rPr lang="sk-SK" dirty="0" smtClean="0"/>
              <a:t> skvalitnili sme si jazykové znalosti</a:t>
            </a:r>
          </a:p>
          <a:p>
            <a:r>
              <a:rPr lang="sk-SK" dirty="0"/>
              <a:t>z</a:t>
            </a:r>
            <a:r>
              <a:rPr lang="sk-SK" dirty="0" smtClean="0"/>
              <a:t>lepšili sme si komunikačné zručnosti</a:t>
            </a:r>
            <a:endParaRPr lang="sk-SK" dirty="0"/>
          </a:p>
          <a:p>
            <a:r>
              <a:rPr lang="sk-SK" dirty="0"/>
              <a:t>z</a:t>
            </a:r>
            <a:r>
              <a:rPr lang="sk-SK" dirty="0" smtClean="0"/>
              <a:t>ískali sme nových priateľov a mnoho zážitkov</a:t>
            </a:r>
          </a:p>
          <a:p>
            <a:r>
              <a:rPr lang="sk-SK" dirty="0" smtClean="0"/>
              <a:t>poznávaním kultúrno – historických pamiatok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200" y="399796"/>
            <a:ext cx="1141412" cy="892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9471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pracoviská</a:t>
            </a:r>
            <a:endParaRPr lang="sk-SK" dirty="0"/>
          </a:p>
        </p:txBody>
      </p:sp>
      <p:pic>
        <p:nvPicPr>
          <p:cNvPr id="10" name="Zástupný symbol obsahu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116374"/>
            <a:ext cx="3773487" cy="2823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Hotel Duo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Hotel Trója</a:t>
            </a:r>
          </a:p>
          <a:p>
            <a:endParaRPr lang="sk-SK" dirty="0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3255432"/>
            <a:ext cx="3989322" cy="2985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200" y="399796"/>
            <a:ext cx="1141412" cy="892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916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pracoviská</a:t>
            </a:r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6613" y="1489075"/>
            <a:ext cx="5308600" cy="3981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Hotel </a:t>
            </a:r>
            <a:r>
              <a:rPr lang="sk-SK" dirty="0"/>
              <a:t>Don Giovanni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Hotel Amarylis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Hotel Absolutum</a:t>
            </a:r>
          </a:p>
          <a:p>
            <a:endParaRPr lang="sk-SK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200" y="399796"/>
            <a:ext cx="1141412" cy="892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44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0212" y="93132"/>
            <a:ext cx="8534400" cy="1507067"/>
          </a:xfrm>
        </p:spPr>
        <p:txBody>
          <a:bodyPr/>
          <a:lstStyle/>
          <a:p>
            <a:r>
              <a:rPr lang="sk-SK" dirty="0" smtClean="0"/>
              <a:t>Ubytovací úsek - recepcia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30212" y="1257300"/>
            <a:ext cx="7354888" cy="3683000"/>
          </a:xfrm>
        </p:spPr>
        <p:txBody>
          <a:bodyPr>
            <a:noAutofit/>
          </a:bodyPr>
          <a:lstStyle/>
          <a:p>
            <a:r>
              <a:rPr lang="sk-SK" dirty="0"/>
              <a:t>Zodpovednosť za chod recepcie</a:t>
            </a:r>
          </a:p>
          <a:p>
            <a:r>
              <a:rPr lang="sk-SK" dirty="0" smtClean="0"/>
              <a:t>Práca v rezervačnom systéme</a:t>
            </a:r>
          </a:p>
          <a:p>
            <a:r>
              <a:rPr lang="sk-SK" dirty="0" smtClean="0"/>
              <a:t>Príprava a realizácia check in </a:t>
            </a:r>
          </a:p>
          <a:p>
            <a:r>
              <a:rPr lang="sk-SK" dirty="0"/>
              <a:t>čipovanie ubytovacích kariet</a:t>
            </a:r>
          </a:p>
          <a:p>
            <a:r>
              <a:rPr lang="sk-SK" dirty="0" smtClean="0"/>
              <a:t>Príprava podkladov pre check – out, realizácia check – out</a:t>
            </a:r>
          </a:p>
          <a:p>
            <a:r>
              <a:rPr lang="sk-SK" dirty="0"/>
              <a:t>Aktualizovanie, kontrolovanie a potvrdzovanie rezervácii hostí telefonicky alebo mailom</a:t>
            </a:r>
          </a:p>
          <a:p>
            <a:endParaRPr lang="sk-SK" sz="16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053" y="2895599"/>
            <a:ext cx="3954559" cy="2959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200" y="399796"/>
            <a:ext cx="1141412" cy="892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2925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0212" y="93132"/>
            <a:ext cx="8534400" cy="1507067"/>
          </a:xfrm>
        </p:spPr>
        <p:txBody>
          <a:bodyPr/>
          <a:lstStyle/>
          <a:p>
            <a:r>
              <a:rPr lang="sk-SK" dirty="0" smtClean="0"/>
              <a:t>Ubytovací úsek - recepcia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30212" y="1600199"/>
            <a:ext cx="7354888" cy="4445001"/>
          </a:xfrm>
        </p:spPr>
        <p:txBody>
          <a:bodyPr>
            <a:noAutofit/>
          </a:bodyPr>
          <a:lstStyle/>
          <a:p>
            <a:r>
              <a:rPr lang="sk-SK" dirty="0" smtClean="0"/>
              <a:t>Vybavovanie telefonickej a mailovej komunikácie, prepájanie hovorov</a:t>
            </a:r>
          </a:p>
          <a:p>
            <a:r>
              <a:rPr lang="sk-SK" dirty="0" smtClean="0"/>
              <a:t>Predaj doplnkových služieb</a:t>
            </a:r>
          </a:p>
          <a:p>
            <a:pPr fontAlgn="base"/>
            <a:r>
              <a:rPr lang="sk-SK" dirty="0" smtClean="0"/>
              <a:t>Uvádzanie návštev a poskytovanie komplexných informácií hosťom</a:t>
            </a:r>
          </a:p>
          <a:p>
            <a:pPr fontAlgn="base"/>
            <a:r>
              <a:rPr lang="sk-SK" dirty="0" smtClean="0"/>
              <a:t>Reprezentovanie a zastupovanie záujmov spoločnosti</a:t>
            </a:r>
          </a:p>
          <a:p>
            <a:pPr fontAlgn="base"/>
            <a:r>
              <a:rPr lang="sk-SK" dirty="0" smtClean="0"/>
              <a:t>Zabezpečovanie komfortu pre hosti</a:t>
            </a:r>
          </a:p>
          <a:p>
            <a:pPr fontAlgn="base"/>
            <a:r>
              <a:rPr lang="sk-SK" dirty="0" smtClean="0"/>
              <a:t>Administratíva spojená s chodom recepcie</a:t>
            </a:r>
          </a:p>
          <a:p>
            <a:pPr fontAlgn="base"/>
            <a:r>
              <a:rPr lang="sk-SK" dirty="0" smtClean="0"/>
              <a:t>Zodpovednosť za dodržiavanie interných nariadení a takisto dodržiavanie poriadku v okolí recepcie</a:t>
            </a:r>
          </a:p>
          <a:p>
            <a:pPr marL="0" indent="0">
              <a:buNone/>
            </a:pPr>
            <a:endParaRPr lang="sk-SK" sz="1600" dirty="0" smtClean="0"/>
          </a:p>
          <a:p>
            <a:endParaRPr lang="sk-SK" sz="16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1" t="17037" r="18822" b="16111"/>
          <a:stretch/>
        </p:blipFill>
        <p:spPr>
          <a:xfrm>
            <a:off x="7785100" y="1943100"/>
            <a:ext cx="4004405" cy="3949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200" y="399796"/>
            <a:ext cx="1141412" cy="892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8146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2624" y="143932"/>
            <a:ext cx="8534400" cy="1507067"/>
          </a:xfrm>
        </p:spPr>
        <p:txBody>
          <a:bodyPr/>
          <a:lstStyle/>
          <a:p>
            <a:r>
              <a:rPr lang="sk-SK" dirty="0" smtClean="0"/>
              <a:t>Odbytové stredisko – reštaurácia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81036" y="1651000"/>
            <a:ext cx="7142164" cy="4457700"/>
          </a:xfrm>
        </p:spPr>
        <p:txBody>
          <a:bodyPr>
            <a:normAutofit/>
          </a:bodyPr>
          <a:lstStyle/>
          <a:p>
            <a:r>
              <a:rPr lang="sk-SK" dirty="0" smtClean="0"/>
              <a:t>Uvedenie teoretických znalostí v spojitosti s jednoduchou a zložitou formou obsluhou priamo do praxe  </a:t>
            </a:r>
          </a:p>
          <a:p>
            <a:r>
              <a:rPr lang="sk-SK" dirty="0" smtClean="0"/>
              <a:t>Zlepšenie jazykových zručností</a:t>
            </a:r>
          </a:p>
          <a:p>
            <a:r>
              <a:rPr lang="sk-SK" dirty="0" smtClean="0"/>
              <a:t>Zlepšenie komunikačných zručností</a:t>
            </a:r>
          </a:p>
          <a:p>
            <a:r>
              <a:rPr lang="sk-SK" dirty="0" smtClean="0"/>
              <a:t>Využitie znalostí spoločenského správania a etikety stolovania</a:t>
            </a:r>
          </a:p>
          <a:p>
            <a:r>
              <a:rPr lang="sk-SK" dirty="0" smtClean="0"/>
              <a:t>Príprava pracoviska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3" r="20623"/>
          <a:stretch/>
        </p:blipFill>
        <p:spPr>
          <a:xfrm>
            <a:off x="7988300" y="2040126"/>
            <a:ext cx="3441700" cy="3929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99" y="359833"/>
            <a:ext cx="1007201" cy="787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8146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2624" y="143932"/>
            <a:ext cx="8534400" cy="1507067"/>
          </a:xfrm>
        </p:spPr>
        <p:txBody>
          <a:bodyPr/>
          <a:lstStyle/>
          <a:p>
            <a:r>
              <a:rPr lang="sk-SK" dirty="0" smtClean="0"/>
              <a:t>Odbytové stredisko – reštaurácia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81036" y="1651000"/>
            <a:ext cx="6964364" cy="3886200"/>
          </a:xfrm>
        </p:spPr>
        <p:txBody>
          <a:bodyPr>
            <a:normAutofit/>
          </a:bodyPr>
          <a:lstStyle/>
          <a:p>
            <a:r>
              <a:rPr lang="sk-SK" dirty="0" smtClean="0"/>
              <a:t>Prij</a:t>
            </a:r>
            <a:r>
              <a:rPr lang="sk-SK" dirty="0"/>
              <a:t>í</a:t>
            </a:r>
            <a:r>
              <a:rPr lang="sk-SK" dirty="0" smtClean="0"/>
              <a:t>manie objednávok</a:t>
            </a:r>
          </a:p>
          <a:p>
            <a:r>
              <a:rPr lang="sk-SK" dirty="0" smtClean="0"/>
              <a:t>Servis jedál a nápojov v súlade so  štandardmi a stanoveným spôsobom a systémom obsluhy v prevádzke</a:t>
            </a:r>
          </a:p>
          <a:p>
            <a:r>
              <a:rPr lang="sk-SK" dirty="0"/>
              <a:t>Ú</a:t>
            </a:r>
            <a:r>
              <a:rPr lang="sk-SK" dirty="0" smtClean="0"/>
              <a:t>čtovanie hostí</a:t>
            </a:r>
            <a:endParaRPr lang="sk-SK" dirty="0"/>
          </a:p>
          <a:p>
            <a:r>
              <a:rPr lang="sk-SK" dirty="0" smtClean="0"/>
              <a:t>Riešenie sťažností hostí</a:t>
            </a:r>
          </a:p>
          <a:p>
            <a:r>
              <a:rPr lang="sk-SK" dirty="0" smtClean="0"/>
              <a:t>Udržiavanie poriadku na prevádzke</a:t>
            </a:r>
          </a:p>
          <a:p>
            <a:r>
              <a:rPr lang="sk-SK" dirty="0" smtClean="0"/>
              <a:t>Práce po ukončení prevádzky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17037" r="33511" b="14259"/>
          <a:stretch/>
        </p:blipFill>
        <p:spPr>
          <a:xfrm>
            <a:off x="7229696" y="1650999"/>
            <a:ext cx="4660677" cy="4146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99" y="359833"/>
            <a:ext cx="1007201" cy="787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1773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7224" y="105832"/>
            <a:ext cx="8534400" cy="1507067"/>
          </a:xfrm>
        </p:spPr>
        <p:txBody>
          <a:bodyPr/>
          <a:lstStyle/>
          <a:p>
            <a:r>
              <a:rPr lang="sk-SK" dirty="0" smtClean="0"/>
              <a:t>Odbytové stredisko – bar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57224" y="2120900"/>
            <a:ext cx="8534400" cy="3615267"/>
          </a:xfrm>
        </p:spPr>
        <p:txBody>
          <a:bodyPr>
            <a:normAutofit/>
          </a:bodyPr>
          <a:lstStyle/>
          <a:p>
            <a:r>
              <a:rPr lang="sk-SK" dirty="0" smtClean="0"/>
              <a:t>Príprava pracoviska</a:t>
            </a:r>
          </a:p>
          <a:p>
            <a:r>
              <a:rPr lang="sk-SK" dirty="0" smtClean="0"/>
              <a:t>Príjem objednávok</a:t>
            </a:r>
          </a:p>
          <a:p>
            <a:r>
              <a:rPr lang="sk-SK" dirty="0" smtClean="0"/>
              <a:t>Príprava </a:t>
            </a:r>
            <a:r>
              <a:rPr lang="sk-SK" dirty="0"/>
              <a:t>miešaných alkoholický a nealkoholických nápojov</a:t>
            </a:r>
          </a:p>
          <a:p>
            <a:r>
              <a:rPr lang="sk-SK" dirty="0"/>
              <a:t>Servírovanie alkoholických a nealkoholických </a:t>
            </a:r>
            <a:r>
              <a:rPr lang="sk-SK" dirty="0" smtClean="0"/>
              <a:t>nápojov</a:t>
            </a:r>
          </a:p>
          <a:p>
            <a:r>
              <a:rPr lang="sk-SK" dirty="0" smtClean="0"/>
              <a:t>Využitie znalostí z </a:t>
            </a:r>
            <a:r>
              <a:rPr lang="sk-SK" dirty="0" err="1" smtClean="0"/>
              <a:t>baristického</a:t>
            </a:r>
            <a:r>
              <a:rPr lang="sk-SK" dirty="0" smtClean="0"/>
              <a:t> a </a:t>
            </a:r>
            <a:r>
              <a:rPr lang="sk-SK" dirty="0" err="1" smtClean="0"/>
              <a:t>barmanského</a:t>
            </a:r>
            <a:r>
              <a:rPr lang="sk-SK" dirty="0" smtClean="0"/>
              <a:t> kurzu</a:t>
            </a:r>
          </a:p>
          <a:p>
            <a:r>
              <a:rPr lang="sk-SK" dirty="0" smtClean="0"/>
              <a:t>Starostlivosť o prevádzku, udržiavanie čistoty</a:t>
            </a:r>
          </a:p>
          <a:p>
            <a:r>
              <a:rPr lang="sk-SK" dirty="0" smtClean="0"/>
              <a:t>Zabezpečenie bezproblémového chodu prevádzky</a:t>
            </a:r>
            <a:endParaRPr lang="sk-SK" dirty="0"/>
          </a:p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2290" y="2559751"/>
            <a:ext cx="4495800" cy="3364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99" y="359833"/>
            <a:ext cx="1007201" cy="787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537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sek">
  <a:themeElements>
    <a:clrScheme name="Výsek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Výs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ýs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1556</TotalTime>
  <Words>300</Words>
  <Application>Microsoft Office PowerPoint</Application>
  <PresentationFormat>Širokouhlá</PresentationFormat>
  <Paragraphs>101</Paragraphs>
  <Slides>17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Wingdings 3</vt:lpstr>
      <vt:lpstr>Výsek</vt:lpstr>
      <vt:lpstr>Praha  program EraSmus+</vt:lpstr>
      <vt:lpstr>Ako nás obohatil program EraSmus+ v Prahe ?</vt:lpstr>
      <vt:lpstr>pracoviská</vt:lpstr>
      <vt:lpstr>pracoviská</vt:lpstr>
      <vt:lpstr>Ubytovací úsek - recepcia</vt:lpstr>
      <vt:lpstr>Ubytovací úsek - recepcia</vt:lpstr>
      <vt:lpstr>Odbytové stredisko – reštaurácia </vt:lpstr>
      <vt:lpstr>Odbytové stredisko – reštaurácia </vt:lpstr>
      <vt:lpstr>Odbytové stredisko – bar </vt:lpstr>
      <vt:lpstr>Voľnočasové aktivity</vt:lpstr>
      <vt:lpstr>Voľnočasové aktivity</vt:lpstr>
      <vt:lpstr>Voľnočasové aktivity</vt:lpstr>
      <vt:lpstr>Voľnočasové aktivity</vt:lpstr>
      <vt:lpstr>Voľnočasové aktivity</vt:lpstr>
      <vt:lpstr>Voľnočasové aktivity</vt:lpstr>
      <vt:lpstr>Voľnočasové aktivity</vt:lpstr>
      <vt:lpstr>Ďakujeme za pozornosť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Praha program Erazmus+</dc:title>
  <dc:creator>Používateľ systému Windows</dc:creator>
  <cp:lastModifiedBy>Vnučková</cp:lastModifiedBy>
  <cp:revision>33</cp:revision>
  <cp:lastPrinted>2022-02-01T11:53:19Z</cp:lastPrinted>
  <dcterms:created xsi:type="dcterms:W3CDTF">2022-02-01T08:57:10Z</dcterms:created>
  <dcterms:modified xsi:type="dcterms:W3CDTF">2022-02-02T11:21:38Z</dcterms:modified>
</cp:coreProperties>
</file>