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54291-8706-430F-AC6F-A105E14420E8}" type="datetimeFigureOut">
              <a:rPr lang="sk-SK" smtClean="0"/>
              <a:t>7. 2. 2022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9C58A-588C-4105-99BE-8E0A7B42455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1657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54291-8706-430F-AC6F-A105E14420E8}" type="datetimeFigureOut">
              <a:rPr lang="sk-SK" smtClean="0"/>
              <a:t>7. 2. 2022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9C58A-588C-4105-99BE-8E0A7B42455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0902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54291-8706-430F-AC6F-A105E14420E8}" type="datetimeFigureOut">
              <a:rPr lang="sk-SK" smtClean="0"/>
              <a:t>7. 2. 2022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9C58A-588C-4105-99BE-8E0A7B42455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74148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54291-8706-430F-AC6F-A105E14420E8}" type="datetimeFigureOut">
              <a:rPr lang="sk-SK" smtClean="0"/>
              <a:t>7. 2. 2022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9C58A-588C-4105-99BE-8E0A7B42455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47850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54291-8706-430F-AC6F-A105E14420E8}" type="datetimeFigureOut">
              <a:rPr lang="sk-SK" smtClean="0"/>
              <a:t>7. 2. 2022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9C58A-588C-4105-99BE-8E0A7B42455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37482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54291-8706-430F-AC6F-A105E14420E8}" type="datetimeFigureOut">
              <a:rPr lang="sk-SK" smtClean="0"/>
              <a:t>7. 2. 2022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9C58A-588C-4105-99BE-8E0A7B42455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851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54291-8706-430F-AC6F-A105E14420E8}" type="datetimeFigureOut">
              <a:rPr lang="sk-SK" smtClean="0"/>
              <a:t>7. 2. 2022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9C58A-588C-4105-99BE-8E0A7B42455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36650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54291-8706-430F-AC6F-A105E14420E8}" type="datetimeFigureOut">
              <a:rPr lang="sk-SK" smtClean="0"/>
              <a:t>7. 2. 2022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9C58A-588C-4105-99BE-8E0A7B42455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68861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54291-8706-430F-AC6F-A105E14420E8}" type="datetimeFigureOut">
              <a:rPr lang="sk-SK" smtClean="0"/>
              <a:t>7. 2. 2022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9C58A-588C-4105-99BE-8E0A7B42455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33241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54291-8706-430F-AC6F-A105E14420E8}" type="datetimeFigureOut">
              <a:rPr lang="sk-SK" smtClean="0"/>
              <a:t>7. 2. 2022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9C58A-588C-4105-99BE-8E0A7B42455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22876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54291-8706-430F-AC6F-A105E14420E8}" type="datetimeFigureOut">
              <a:rPr lang="sk-SK" smtClean="0"/>
              <a:t>7. 2. 2022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9C58A-588C-4105-99BE-8E0A7B42455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9697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54291-8706-430F-AC6F-A105E14420E8}" type="datetimeFigureOut">
              <a:rPr lang="sk-SK" smtClean="0"/>
              <a:t>7. 2. 2022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9C58A-588C-4105-99BE-8E0A7B42455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05313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54291-8706-430F-AC6F-A105E14420E8}" type="datetimeFigureOut">
              <a:rPr lang="sk-SK" smtClean="0"/>
              <a:t>7. 2. 2022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9C58A-588C-4105-99BE-8E0A7B42455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81511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ED954291-8706-430F-AC6F-A105E14420E8}" type="datetimeFigureOut">
              <a:rPr lang="sk-SK" smtClean="0"/>
              <a:t>7. 2. 2022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22A9C58A-588C-4105-99BE-8E0A7B42455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91661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D954291-8706-430F-AC6F-A105E14420E8}" type="datetimeFigureOut">
              <a:rPr lang="sk-SK" smtClean="0"/>
              <a:t>7. 2. 2022</a:t>
            </a:fld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22A9C58A-588C-4105-99BE-8E0A7B42455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837010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microsoft.com/office/2007/relationships/media" Target="../media/media3.mp4"/><Relationship Id="rId7" Type="http://schemas.openxmlformats.org/officeDocument/2006/relationships/image" Target="../media/image8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3.mp4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Zručnosti získané </a:t>
            </a:r>
            <a:br>
              <a:rPr lang="sk-SK" dirty="0"/>
            </a:br>
            <a:r>
              <a:rPr lang="sk-SK" dirty="0"/>
              <a:t>z programu Erasmus+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/>
              <a:t>Stlačte </a:t>
            </a:r>
            <a:r>
              <a:rPr lang="sk-SK" dirty="0"/>
              <a:t>ľubovoľné </a:t>
            </a:r>
            <a:r>
              <a:rPr lang="sk-SK" dirty="0" err="1"/>
              <a:t>tlačítko</a:t>
            </a:r>
            <a:r>
              <a:rPr lang="sk-SK" dirty="0"/>
              <a:t> na spustenie videa</a:t>
            </a:r>
          </a:p>
        </p:txBody>
      </p:sp>
      <p:pic>
        <p:nvPicPr>
          <p:cNvPr id="4" name="video-1642097078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1536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99966" y="435041"/>
            <a:ext cx="5486400" cy="3048000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F6954884-6BBA-435C-AFFB-17BFAD869D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539" y="435041"/>
            <a:ext cx="3275860" cy="1842671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503191E4-4D7A-4A9C-A07A-DC8528FC50C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090" y="4337039"/>
            <a:ext cx="3355759" cy="188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80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 mute="1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Prezúvanie a vyvažovanie kolies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18712" y="2222287"/>
            <a:ext cx="5167480" cy="4198374"/>
          </a:xfrm>
        </p:spPr>
        <p:txBody>
          <a:bodyPr>
            <a:normAutofit fontScale="92500" lnSpcReduction="10000"/>
          </a:bodyPr>
          <a:lstStyle/>
          <a:p>
            <a:r>
              <a:rPr lang="sk-SK" dirty="0"/>
              <a:t>Najprv dáme dole koleso alebo kolesá z motorového vozidla ( ďalej len „auto“ ),</a:t>
            </a:r>
          </a:p>
          <a:p>
            <a:r>
              <a:rPr lang="sk-SK" dirty="0"/>
              <a:t>Všetky závažia odmontujeme, v prípade hliníkových kolies odlepíme závažia, a odkrútime vnútro ventilu na dofúkanie</a:t>
            </a:r>
          </a:p>
          <a:p>
            <a:r>
              <a:rPr lang="sk-SK" dirty="0"/>
              <a:t>Použijeme stroj zvaný </a:t>
            </a:r>
            <a:r>
              <a:rPr lang="sk-SK" dirty="0" err="1">
                <a:solidFill>
                  <a:srgbClr val="FF0000"/>
                </a:solidFill>
              </a:rPr>
              <a:t>Vyzúvačka</a:t>
            </a:r>
            <a:r>
              <a:rPr lang="sk-SK" dirty="0"/>
              <a:t> ( obr. č.1 ),</a:t>
            </a:r>
          </a:p>
          <a:p>
            <a:r>
              <a:rPr lang="sk-SK" dirty="0"/>
              <a:t>Odlepíme pneumatiku od disku s touto </a:t>
            </a:r>
            <a:r>
              <a:rPr lang="sk-SK" dirty="0">
                <a:solidFill>
                  <a:srgbClr val="FF0000"/>
                </a:solidFill>
              </a:rPr>
              <a:t>pomôckou</a:t>
            </a:r>
            <a:r>
              <a:rPr lang="sk-SK" dirty="0"/>
              <a:t> ( viď </a:t>
            </a:r>
            <a:r>
              <a:rPr lang="sk-SK" dirty="0" err="1"/>
              <a:t>foto</a:t>
            </a:r>
            <a:r>
              <a:rPr lang="sk-SK" dirty="0"/>
              <a:t> ),</a:t>
            </a:r>
          </a:p>
          <a:p>
            <a:r>
              <a:rPr lang="sk-SK" dirty="0"/>
              <a:t>Položíme disk na </a:t>
            </a:r>
            <a:r>
              <a:rPr lang="sk-SK" dirty="0">
                <a:solidFill>
                  <a:srgbClr val="FF0000"/>
                </a:solidFill>
              </a:rPr>
              <a:t>„stôl“ </a:t>
            </a:r>
            <a:r>
              <a:rPr lang="sk-SK" dirty="0"/>
              <a:t>a zaistíme, aby sme pneumatiku vedeli oddeliť od disku pomocou takzvanej </a:t>
            </a:r>
            <a:r>
              <a:rPr lang="sk-SK" dirty="0">
                <a:solidFill>
                  <a:srgbClr val="FF0000"/>
                </a:solidFill>
              </a:rPr>
              <a:t>„vežičky“  </a:t>
            </a:r>
            <a:r>
              <a:rPr lang="sk-SK" dirty="0"/>
              <a:t>( viď </a:t>
            </a:r>
            <a:r>
              <a:rPr lang="sk-SK" dirty="0" err="1"/>
              <a:t>foto</a:t>
            </a:r>
            <a:r>
              <a:rPr lang="sk-SK" dirty="0"/>
              <a:t> ),</a:t>
            </a:r>
          </a:p>
          <a:p>
            <a:r>
              <a:rPr lang="sk-SK" dirty="0"/>
              <a:t>Vezmeme pneumatiku z disku a nahradíme novou pneumatikou, ktorá je totožná rozmermi predošlej pneumatiky,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009298"/>
            <a:ext cx="5881815" cy="4411363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10791564" y="5949089"/>
            <a:ext cx="118624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dirty="0"/>
              <a:t>Obr. č.1</a:t>
            </a:r>
          </a:p>
        </p:txBody>
      </p:sp>
      <p:sp>
        <p:nvSpPr>
          <p:cNvPr id="6" name="Šípka doprava 5"/>
          <p:cNvSpPr/>
          <p:nvPr/>
        </p:nvSpPr>
        <p:spPr>
          <a:xfrm rot="8138218">
            <a:off x="10129719" y="4552277"/>
            <a:ext cx="633630" cy="395418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vál 6"/>
          <p:cNvSpPr/>
          <p:nvPr/>
        </p:nvSpPr>
        <p:spPr>
          <a:xfrm>
            <a:off x="9019582" y="4749988"/>
            <a:ext cx="1235677" cy="11991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vál 7"/>
          <p:cNvSpPr/>
          <p:nvPr/>
        </p:nvSpPr>
        <p:spPr>
          <a:xfrm>
            <a:off x="7754783" y="4158328"/>
            <a:ext cx="1775546" cy="9326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Šípka nadol 8"/>
          <p:cNvSpPr/>
          <p:nvPr/>
        </p:nvSpPr>
        <p:spPr>
          <a:xfrm rot="16200000">
            <a:off x="6676229" y="4007781"/>
            <a:ext cx="453081" cy="1484413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vál 9"/>
          <p:cNvSpPr/>
          <p:nvPr/>
        </p:nvSpPr>
        <p:spPr>
          <a:xfrm>
            <a:off x="8344930" y="2174789"/>
            <a:ext cx="1820562" cy="25751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Šípka doprava 10"/>
          <p:cNvSpPr/>
          <p:nvPr/>
        </p:nvSpPr>
        <p:spPr>
          <a:xfrm rot="1241445">
            <a:off x="7274011" y="2512541"/>
            <a:ext cx="1178011" cy="494270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39219164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Prezúvanie a vyvažovanie kolies - Pokračovanie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18712" y="2222287"/>
            <a:ext cx="5903364" cy="4079659"/>
          </a:xfrm>
        </p:spPr>
        <p:txBody>
          <a:bodyPr>
            <a:normAutofit fontScale="92500" lnSpcReduction="10000"/>
          </a:bodyPr>
          <a:lstStyle/>
          <a:p>
            <a:r>
              <a:rPr lang="sk-SK" dirty="0"/>
              <a:t>Pomocou „vežičky“ novú totožnú pneumatiku nasadíme na disk,</a:t>
            </a:r>
          </a:p>
          <a:p>
            <a:r>
              <a:rPr lang="sk-SK" dirty="0"/>
              <a:t>Natlakujeme pneumatiku, až kým nesadne na disk, a potom natlakujeme na danú hodnotu podľa auta</a:t>
            </a:r>
          </a:p>
          <a:p>
            <a:r>
              <a:rPr lang="sk-SK" dirty="0"/>
              <a:t>Nasledujúci nástroj je </a:t>
            </a:r>
            <a:r>
              <a:rPr lang="sk-SK" dirty="0" err="1">
                <a:solidFill>
                  <a:srgbClr val="FF0000"/>
                </a:solidFill>
              </a:rPr>
              <a:t>Vyvažovačka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/>
              <a:t>( viď obr. č.2) </a:t>
            </a:r>
          </a:p>
          <a:p>
            <a:r>
              <a:rPr lang="sk-SK" dirty="0"/>
              <a:t>Umiestnime koleso podľa </a:t>
            </a:r>
            <a:r>
              <a:rPr lang="sk-SK" dirty="0">
                <a:solidFill>
                  <a:srgbClr val="FF0000"/>
                </a:solidFill>
              </a:rPr>
              <a:t>fotografie</a:t>
            </a:r>
            <a:r>
              <a:rPr lang="sk-SK" dirty="0"/>
              <a:t> vedľa</a:t>
            </a:r>
          </a:p>
          <a:p>
            <a:r>
              <a:rPr lang="sk-SK" dirty="0"/>
              <a:t>Do </a:t>
            </a:r>
            <a:r>
              <a:rPr lang="sk-SK" dirty="0">
                <a:solidFill>
                  <a:srgbClr val="FF0000"/>
                </a:solidFill>
              </a:rPr>
              <a:t>počítača</a:t>
            </a:r>
            <a:r>
              <a:rPr lang="sk-SK" dirty="0"/>
              <a:t> zadáme rozmery disku a pneumatiky, 	Napr. PNEU : 195/65 R15 91H  						   DISK : 6J x 15 H2 ET38</a:t>
            </a:r>
          </a:p>
          <a:p>
            <a:r>
              <a:rPr lang="sk-SK" dirty="0" err="1">
                <a:solidFill>
                  <a:srgbClr val="FF0000"/>
                </a:solidFill>
              </a:rPr>
              <a:t>Vyvažovačka</a:t>
            </a:r>
            <a:r>
              <a:rPr lang="sk-SK" dirty="0"/>
              <a:t> nám určí, kde je potreba závažia,</a:t>
            </a:r>
          </a:p>
          <a:p>
            <a:r>
              <a:rPr lang="sk-SK" dirty="0"/>
              <a:t>Po prezutí a vyvážení nasadíme kolesá naspäť na auto.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217" y="1979141"/>
            <a:ext cx="4860324" cy="4860324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10412627" y="6194854"/>
            <a:ext cx="130981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sk-SK" dirty="0"/>
              <a:t>Obr. č. 2</a:t>
            </a:r>
          </a:p>
        </p:txBody>
      </p:sp>
      <p:sp>
        <p:nvSpPr>
          <p:cNvPr id="9" name="Šípka doprava 8"/>
          <p:cNvSpPr/>
          <p:nvPr/>
        </p:nvSpPr>
        <p:spPr>
          <a:xfrm rot="445768">
            <a:off x="5617749" y="4270544"/>
            <a:ext cx="3130378" cy="337751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vál 9"/>
          <p:cNvSpPr/>
          <p:nvPr/>
        </p:nvSpPr>
        <p:spPr>
          <a:xfrm>
            <a:off x="8756822" y="3715265"/>
            <a:ext cx="1655805" cy="20429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vál 10"/>
          <p:cNvSpPr/>
          <p:nvPr/>
        </p:nvSpPr>
        <p:spPr>
          <a:xfrm>
            <a:off x="8163697" y="2634048"/>
            <a:ext cx="1540476" cy="12262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2176729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Výmena bŕzd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18713" y="2222287"/>
            <a:ext cx="4173418" cy="4536859"/>
          </a:xfrm>
        </p:spPr>
        <p:txBody>
          <a:bodyPr>
            <a:normAutofit fontScale="85000" lnSpcReduction="20000"/>
          </a:bodyPr>
          <a:lstStyle/>
          <a:p>
            <a:r>
              <a:rPr lang="sk-SK" dirty="0"/>
              <a:t>Dáme dole koleso, odmontujeme </a:t>
            </a:r>
            <a:r>
              <a:rPr lang="sk-SK" dirty="0">
                <a:solidFill>
                  <a:srgbClr val="FF0000"/>
                </a:solidFill>
              </a:rPr>
              <a:t>hornú časť brzdového strmeňa </a:t>
            </a:r>
            <a:r>
              <a:rPr lang="sk-SK" dirty="0"/>
              <a:t>a položíme ho na také miesto, aby brzdová hadička nebola pod napätím z váhy strmeňa</a:t>
            </a:r>
          </a:p>
          <a:p>
            <a:r>
              <a:rPr lang="sk-SK" dirty="0"/>
              <a:t>Vyberieme staré, použité </a:t>
            </a:r>
            <a:r>
              <a:rPr lang="sk-SK" dirty="0">
                <a:solidFill>
                  <a:srgbClr val="FF0000"/>
                </a:solidFill>
              </a:rPr>
              <a:t>brzdové doštičky </a:t>
            </a:r>
            <a:r>
              <a:rPr lang="sk-SK" dirty="0"/>
              <a:t>a odpojíme </a:t>
            </a:r>
            <a:r>
              <a:rPr lang="sk-SK" dirty="0">
                <a:solidFill>
                  <a:srgbClr val="FF0000"/>
                </a:solidFill>
              </a:rPr>
              <a:t>spodnú časť brzdového strmeňa</a:t>
            </a:r>
            <a:r>
              <a:rPr lang="sk-SK" dirty="0"/>
              <a:t> tak, aby to vyzeralo </a:t>
            </a:r>
            <a:r>
              <a:rPr lang="sk-SK" dirty="0">
                <a:solidFill>
                  <a:srgbClr val="FF0000"/>
                </a:solidFill>
              </a:rPr>
              <a:t>takto</a:t>
            </a:r>
            <a:r>
              <a:rPr lang="sk-SK" dirty="0"/>
              <a:t>:</a:t>
            </a:r>
          </a:p>
          <a:p>
            <a:r>
              <a:rPr lang="sk-SK" dirty="0"/>
              <a:t>Dáme dole </a:t>
            </a:r>
            <a:r>
              <a:rPr lang="sk-SK" dirty="0">
                <a:solidFill>
                  <a:srgbClr val="FF0000"/>
                </a:solidFill>
              </a:rPr>
              <a:t>brzdový kotúč</a:t>
            </a:r>
          </a:p>
          <a:p>
            <a:r>
              <a:rPr lang="sk-SK" dirty="0"/>
              <a:t>Nasadíme nový kotúč na </a:t>
            </a:r>
            <a:r>
              <a:rPr lang="sk-SK" dirty="0">
                <a:solidFill>
                  <a:srgbClr val="FF0000"/>
                </a:solidFill>
              </a:rPr>
              <a:t>náboj</a:t>
            </a:r>
            <a:r>
              <a:rPr lang="sk-SK" dirty="0"/>
              <a:t>, </a:t>
            </a:r>
          </a:p>
          <a:p>
            <a:r>
              <a:rPr lang="sk-SK" dirty="0"/>
              <a:t>Uchytíme spodnou časťou brzdového strmeňa,</a:t>
            </a:r>
          </a:p>
          <a:p>
            <a:r>
              <a:rPr lang="sk-SK" dirty="0"/>
              <a:t>Nové </a:t>
            </a:r>
            <a:r>
              <a:rPr lang="sk-SK" dirty="0">
                <a:solidFill>
                  <a:srgbClr val="FF0000"/>
                </a:solidFill>
              </a:rPr>
              <a:t>doštičky</a:t>
            </a:r>
            <a:r>
              <a:rPr lang="sk-SK" dirty="0"/>
              <a:t> vložíme do spodnej časti strmeňa,</a:t>
            </a:r>
          </a:p>
          <a:p>
            <a:r>
              <a:rPr lang="sk-SK" dirty="0"/>
              <a:t>Doštičky prichytíme hornou častou strmeňa</a:t>
            </a:r>
          </a:p>
          <a:p>
            <a:r>
              <a:rPr lang="sk-SK" dirty="0"/>
              <a:t>Nasadíme koleso</a:t>
            </a:r>
          </a:p>
          <a:p>
            <a:endParaRPr lang="sk-SK" dirty="0"/>
          </a:p>
        </p:txBody>
      </p:sp>
      <p:pic>
        <p:nvPicPr>
          <p:cNvPr id="4" name="video-164197746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61220" y="1014791"/>
            <a:ext cx="3048000" cy="5486400"/>
          </a:xfrm>
          <a:prstGeom prst="rect">
            <a:avLst/>
          </a:prstGeom>
        </p:spPr>
      </p:pic>
      <p:pic>
        <p:nvPicPr>
          <p:cNvPr id="5" name="video-1641977470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52303" y="1014791"/>
            <a:ext cx="3048000" cy="548640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130" y="4662762"/>
            <a:ext cx="4168346" cy="2096384"/>
          </a:xfrm>
          <a:prstGeom prst="rect">
            <a:avLst/>
          </a:prstGeom>
        </p:spPr>
      </p:pic>
      <p:sp>
        <p:nvSpPr>
          <p:cNvPr id="7" name="Ovál 6"/>
          <p:cNvSpPr/>
          <p:nvPr/>
        </p:nvSpPr>
        <p:spPr>
          <a:xfrm>
            <a:off x="8861220" y="3212757"/>
            <a:ext cx="1403126" cy="17052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Šípka doprava 7"/>
          <p:cNvSpPr/>
          <p:nvPr/>
        </p:nvSpPr>
        <p:spPr>
          <a:xfrm rot="20875835">
            <a:off x="4394779" y="3269183"/>
            <a:ext cx="1354374" cy="280087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vál 8"/>
          <p:cNvSpPr/>
          <p:nvPr/>
        </p:nvSpPr>
        <p:spPr>
          <a:xfrm>
            <a:off x="5766486" y="1631092"/>
            <a:ext cx="2454876" cy="2743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vál 9"/>
          <p:cNvSpPr/>
          <p:nvPr/>
        </p:nvSpPr>
        <p:spPr>
          <a:xfrm>
            <a:off x="9506465" y="2222287"/>
            <a:ext cx="2018270" cy="27533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vál 10"/>
          <p:cNvSpPr/>
          <p:nvPr/>
        </p:nvSpPr>
        <p:spPr>
          <a:xfrm>
            <a:off x="6573795" y="2421924"/>
            <a:ext cx="1243913" cy="14416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7232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video>
              <p:cMediaNode vol="80000">
                <p:cTn id="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Výmena spojky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18712" y="2685535"/>
            <a:ext cx="6084596" cy="4110681"/>
          </a:xfrm>
        </p:spPr>
        <p:txBody>
          <a:bodyPr>
            <a:normAutofit fontScale="85000" lnSpcReduction="20000"/>
          </a:bodyPr>
          <a:lstStyle/>
          <a:p>
            <a:r>
              <a:rPr lang="sk-SK" dirty="0"/>
              <a:t>Dáme dole predné kolesá, ak máme predný náhon</a:t>
            </a:r>
          </a:p>
          <a:p>
            <a:r>
              <a:rPr lang="sk-SK" dirty="0"/>
              <a:t>Odpájame brzdy podľa predošlej snímky,</a:t>
            </a:r>
          </a:p>
          <a:p>
            <a:r>
              <a:rPr lang="sk-SK" dirty="0"/>
              <a:t>Odpojíme </a:t>
            </a:r>
            <a:r>
              <a:rPr lang="sk-SK" dirty="0" err="1">
                <a:solidFill>
                  <a:srgbClr val="FF0000"/>
                </a:solidFill>
              </a:rPr>
              <a:t>poloosi</a:t>
            </a:r>
            <a:r>
              <a:rPr lang="sk-SK" dirty="0"/>
              <a:t>,</a:t>
            </a:r>
          </a:p>
          <a:p>
            <a:r>
              <a:rPr lang="sk-SK" dirty="0"/>
              <a:t>Odpojíme </a:t>
            </a:r>
            <a:r>
              <a:rPr lang="sk-SK" dirty="0">
                <a:solidFill>
                  <a:srgbClr val="FF0000"/>
                </a:solidFill>
              </a:rPr>
              <a:t>prevodovku</a:t>
            </a:r>
            <a:r>
              <a:rPr lang="sk-SK" dirty="0"/>
              <a:t> od motora tak, ako je na obrázku :</a:t>
            </a:r>
          </a:p>
          <a:p>
            <a:r>
              <a:rPr lang="sk-SK" dirty="0"/>
              <a:t>Odpojíme </a:t>
            </a:r>
            <a:r>
              <a:rPr lang="sk-SK" dirty="0">
                <a:solidFill>
                  <a:srgbClr val="FF0000"/>
                </a:solidFill>
              </a:rPr>
              <a:t>spojku</a:t>
            </a:r>
            <a:r>
              <a:rPr lang="sk-SK" dirty="0"/>
              <a:t> kompletne so </a:t>
            </a:r>
            <a:r>
              <a:rPr lang="sk-SK" dirty="0">
                <a:solidFill>
                  <a:srgbClr val="FF0000"/>
                </a:solidFill>
              </a:rPr>
              <a:t>zotrvačníkom</a:t>
            </a:r>
            <a:r>
              <a:rPr lang="sk-SK" dirty="0"/>
              <a:t>, </a:t>
            </a:r>
          </a:p>
          <a:p>
            <a:r>
              <a:rPr lang="sk-SK" dirty="0"/>
              <a:t>Keďže máme prístup k </a:t>
            </a:r>
            <a:r>
              <a:rPr lang="sk-SK" dirty="0" err="1"/>
              <a:t>simeringu</a:t>
            </a:r>
            <a:r>
              <a:rPr lang="sk-SK" dirty="0"/>
              <a:t> na kľukovke, tak ju prezrieme, či náhodou nie je poškodená alebo stará. Ak je alebo keď bola dávno menená, tak sa odporúča ihneď vymeniť,</a:t>
            </a:r>
          </a:p>
          <a:p>
            <a:r>
              <a:rPr lang="sk-SK" dirty="0"/>
              <a:t>Nasadíme nový alebo pôvodný </a:t>
            </a:r>
            <a:r>
              <a:rPr lang="sk-SK" dirty="0">
                <a:solidFill>
                  <a:srgbClr val="FF0000"/>
                </a:solidFill>
              </a:rPr>
              <a:t>zotrvačník</a:t>
            </a:r>
            <a:r>
              <a:rPr lang="sk-SK" dirty="0"/>
              <a:t> s novým ložiskom ( ak bol starý, poškodený alebo vydratý ),</a:t>
            </a:r>
          </a:p>
          <a:p>
            <a:r>
              <a:rPr lang="sk-SK" dirty="0">
                <a:solidFill>
                  <a:srgbClr val="FF0000"/>
                </a:solidFill>
              </a:rPr>
              <a:t>Spojku</a:t>
            </a:r>
            <a:r>
              <a:rPr lang="sk-SK" dirty="0"/>
              <a:t> uložíme na </a:t>
            </a:r>
            <a:r>
              <a:rPr lang="sk-SK" dirty="0">
                <a:solidFill>
                  <a:srgbClr val="FF0000"/>
                </a:solidFill>
              </a:rPr>
              <a:t>zotrvačník</a:t>
            </a:r>
            <a:r>
              <a:rPr lang="sk-SK" dirty="0"/>
              <a:t> a nasadíme </a:t>
            </a:r>
            <a:r>
              <a:rPr lang="sk-SK" dirty="0">
                <a:solidFill>
                  <a:srgbClr val="FF0000"/>
                </a:solidFill>
              </a:rPr>
              <a:t>prevodovku</a:t>
            </a:r>
          </a:p>
          <a:p>
            <a:r>
              <a:rPr lang="sk-SK" dirty="0"/>
              <a:t>Poskladáme </a:t>
            </a:r>
            <a:r>
              <a:rPr lang="sk-SK" dirty="0">
                <a:solidFill>
                  <a:srgbClr val="FF0000"/>
                </a:solidFill>
              </a:rPr>
              <a:t>prednú hnaciu nápravu </a:t>
            </a:r>
            <a:r>
              <a:rPr lang="sk-SK" dirty="0"/>
              <a:t>( </a:t>
            </a:r>
            <a:r>
              <a:rPr lang="sk-SK" dirty="0" err="1">
                <a:solidFill>
                  <a:srgbClr val="FF0000"/>
                </a:solidFill>
              </a:rPr>
              <a:t>poloosi</a:t>
            </a:r>
            <a:r>
              <a:rPr lang="sk-SK" dirty="0"/>
              <a:t> a </a:t>
            </a:r>
            <a:r>
              <a:rPr lang="sk-SK" dirty="0">
                <a:solidFill>
                  <a:srgbClr val="FF0000"/>
                </a:solidFill>
              </a:rPr>
              <a:t>brzdy</a:t>
            </a:r>
            <a:r>
              <a:rPr lang="sk-SK" dirty="0"/>
              <a:t>) </a:t>
            </a:r>
          </a:p>
          <a:p>
            <a:r>
              <a:rPr lang="sk-SK" dirty="0"/>
              <a:t>Nasadíme koleso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125" y="282833"/>
            <a:ext cx="2998572" cy="1999048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697" y="282833"/>
            <a:ext cx="4028303" cy="3039762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405" y="3322595"/>
            <a:ext cx="2652584" cy="2652584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989" y="3322595"/>
            <a:ext cx="2702011" cy="2088292"/>
          </a:xfrm>
          <a:prstGeom prst="rect">
            <a:avLst/>
          </a:prstGeom>
        </p:spPr>
      </p:pic>
      <p:sp>
        <p:nvSpPr>
          <p:cNvPr id="8" name="Ovál 7"/>
          <p:cNvSpPr/>
          <p:nvPr/>
        </p:nvSpPr>
        <p:spPr>
          <a:xfrm>
            <a:off x="8954530" y="823784"/>
            <a:ext cx="2364259" cy="22489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2124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Servisná prehliadka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18712" y="2222287"/>
            <a:ext cx="4817120" cy="4235568"/>
          </a:xfrm>
        </p:spPr>
        <p:txBody>
          <a:bodyPr>
            <a:normAutofit fontScale="85000" lnSpcReduction="10000"/>
          </a:bodyPr>
          <a:lstStyle/>
          <a:p>
            <a:r>
              <a:rPr lang="sk-SK" dirty="0"/>
              <a:t>Auto s rozohriatym motorom dáme na zdvihák a vypustíme olej z olejovej vane pomocou </a:t>
            </a:r>
            <a:r>
              <a:rPr lang="sk-SK" dirty="0">
                <a:solidFill>
                  <a:srgbClr val="FF0000"/>
                </a:solidFill>
              </a:rPr>
              <a:t>skrutky</a:t>
            </a:r>
          </a:p>
          <a:p>
            <a:r>
              <a:rPr lang="sk-SK" dirty="0"/>
              <a:t>Po vypustení oleja vymeníme príslušné filtre ( </a:t>
            </a:r>
            <a:r>
              <a:rPr lang="sk-SK" dirty="0">
                <a:solidFill>
                  <a:srgbClr val="FF0000"/>
                </a:solidFill>
              </a:rPr>
              <a:t>olejový, palivový, kabínový a vzduchový </a:t>
            </a:r>
            <a:r>
              <a:rPr lang="sk-SK" dirty="0"/>
              <a:t>)</a:t>
            </a:r>
          </a:p>
          <a:p>
            <a:r>
              <a:rPr lang="sk-SK" dirty="0"/>
              <a:t>Dolejeme správny olej podľa servisnej knižky alebo podľa výrobcu</a:t>
            </a:r>
          </a:p>
          <a:p>
            <a:r>
              <a:rPr lang="sk-SK" dirty="0"/>
              <a:t>Keď toto máme, presunieme sa ďalej po </a:t>
            </a:r>
            <a:r>
              <a:rPr lang="sk-SK" dirty="0">
                <a:solidFill>
                  <a:srgbClr val="FF0000"/>
                </a:solidFill>
              </a:rPr>
              <a:t>karosérii</a:t>
            </a:r>
          </a:p>
          <a:p>
            <a:r>
              <a:rPr lang="sk-SK" dirty="0"/>
              <a:t>Prezrieme </a:t>
            </a:r>
            <a:r>
              <a:rPr lang="sk-SK" dirty="0">
                <a:solidFill>
                  <a:srgbClr val="FF0000"/>
                </a:solidFill>
              </a:rPr>
              <a:t>prednú</a:t>
            </a:r>
            <a:r>
              <a:rPr lang="sk-SK" dirty="0"/>
              <a:t> aj </a:t>
            </a:r>
            <a:r>
              <a:rPr lang="sk-SK" dirty="0">
                <a:solidFill>
                  <a:srgbClr val="FF0000"/>
                </a:solidFill>
              </a:rPr>
              <a:t>zadnú nápravu</a:t>
            </a:r>
            <a:r>
              <a:rPr lang="sk-SK" dirty="0"/>
              <a:t>, či nie sú poškodené alebo „zhrdzavené“,</a:t>
            </a:r>
          </a:p>
          <a:p>
            <a:r>
              <a:rPr lang="sk-SK" dirty="0"/>
              <a:t>Prezrieme </a:t>
            </a:r>
            <a:r>
              <a:rPr lang="sk-SK" dirty="0">
                <a:solidFill>
                  <a:srgbClr val="FF0000"/>
                </a:solidFill>
              </a:rPr>
              <a:t>svetlá</a:t>
            </a:r>
            <a:r>
              <a:rPr lang="sk-SK" dirty="0"/>
              <a:t>, či sú správne nastavené </a:t>
            </a:r>
          </a:p>
          <a:p>
            <a:r>
              <a:rPr lang="sk-SK" dirty="0"/>
              <a:t>Ak toto všetko je v poriadku, auto môže opustiť dielňu </a:t>
            </a:r>
          </a:p>
          <a:p>
            <a:endParaRPr lang="sk-SK" dirty="0">
              <a:solidFill>
                <a:srgbClr val="FF0000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292" y="698866"/>
            <a:ext cx="2902018" cy="2882672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8137243" y="1970609"/>
            <a:ext cx="593124" cy="6507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648" y="4134509"/>
            <a:ext cx="3407572" cy="2323346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771" y="447188"/>
            <a:ext cx="3137060" cy="2090066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134" y="2577798"/>
            <a:ext cx="3328726" cy="187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279241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Geometria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18712" y="2222287"/>
            <a:ext cx="6625600" cy="4359745"/>
          </a:xfrm>
        </p:spPr>
        <p:txBody>
          <a:bodyPr/>
          <a:lstStyle/>
          <a:p>
            <a:r>
              <a:rPr lang="sk-SK" dirty="0"/>
              <a:t>Pred použitím </a:t>
            </a:r>
            <a:r>
              <a:rPr lang="sk-SK" dirty="0">
                <a:solidFill>
                  <a:srgbClr val="FF0000"/>
                </a:solidFill>
              </a:rPr>
              <a:t>Geometrie</a:t>
            </a:r>
            <a:r>
              <a:rPr lang="sk-SK" dirty="0"/>
              <a:t>, uvoľníme </a:t>
            </a:r>
            <a:r>
              <a:rPr lang="sk-SK" dirty="0">
                <a:solidFill>
                  <a:srgbClr val="FF0000"/>
                </a:solidFill>
              </a:rPr>
              <a:t>matky</a:t>
            </a:r>
            <a:r>
              <a:rPr lang="sk-SK" dirty="0"/>
              <a:t> na čapoch riadenia, dofúkame </a:t>
            </a:r>
            <a:r>
              <a:rPr lang="sk-SK" dirty="0">
                <a:solidFill>
                  <a:srgbClr val="FF0000"/>
                </a:solidFill>
              </a:rPr>
              <a:t>kolesá</a:t>
            </a:r>
            <a:r>
              <a:rPr lang="sk-SK" dirty="0"/>
              <a:t> podľa potreby a prezrieme vôľu v </a:t>
            </a:r>
            <a:r>
              <a:rPr lang="sk-SK" dirty="0">
                <a:solidFill>
                  <a:srgbClr val="FF0000"/>
                </a:solidFill>
              </a:rPr>
              <a:t>čapoch</a:t>
            </a:r>
            <a:r>
              <a:rPr lang="sk-SK" dirty="0"/>
              <a:t>,</a:t>
            </a:r>
          </a:p>
          <a:p>
            <a:r>
              <a:rPr lang="sk-SK" dirty="0"/>
              <a:t>S autom prejdeme na </a:t>
            </a:r>
            <a:r>
              <a:rPr lang="sk-SK" dirty="0">
                <a:solidFill>
                  <a:srgbClr val="FF0000"/>
                </a:solidFill>
              </a:rPr>
              <a:t>Geometriu</a:t>
            </a:r>
            <a:r>
              <a:rPr lang="sk-SK" dirty="0"/>
              <a:t> a na kolesá nasadíme </a:t>
            </a:r>
            <a:r>
              <a:rPr lang="sk-SK" dirty="0">
                <a:solidFill>
                  <a:srgbClr val="FF0000"/>
                </a:solidFill>
              </a:rPr>
              <a:t>kamery</a:t>
            </a:r>
            <a:r>
              <a:rPr lang="sk-SK" dirty="0"/>
              <a:t> a </a:t>
            </a:r>
            <a:r>
              <a:rPr lang="sk-SK" dirty="0">
                <a:solidFill>
                  <a:srgbClr val="FF0000"/>
                </a:solidFill>
              </a:rPr>
              <a:t>terče</a:t>
            </a:r>
            <a:r>
              <a:rPr lang="sk-SK" dirty="0"/>
              <a:t>,</a:t>
            </a:r>
          </a:p>
          <a:p>
            <a:r>
              <a:rPr lang="sk-SK" dirty="0"/>
              <a:t>Na </a:t>
            </a:r>
            <a:r>
              <a:rPr lang="sk-SK" dirty="0">
                <a:solidFill>
                  <a:srgbClr val="FF0000"/>
                </a:solidFill>
              </a:rPr>
              <a:t>počítači geometrie </a:t>
            </a:r>
            <a:r>
              <a:rPr lang="sk-SK" dirty="0"/>
              <a:t>nastavíme značku, model, typ karosérie a ročník auta,</a:t>
            </a:r>
          </a:p>
          <a:p>
            <a:r>
              <a:rPr lang="sk-SK" dirty="0"/>
              <a:t>Podľa počítača buď doťahujeme alebo uvoľňujeme matku riadenia,</a:t>
            </a:r>
          </a:p>
          <a:p>
            <a:r>
              <a:rPr lang="sk-SK" dirty="0"/>
              <a:t>Po úspešnom nastavení geometrie auto je pripravené,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312" y="156520"/>
            <a:ext cx="3937686" cy="2953264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312" y="3109784"/>
            <a:ext cx="3726196" cy="3726196"/>
          </a:xfrm>
          <a:prstGeom prst="rect">
            <a:avLst/>
          </a:prstGeom>
        </p:spPr>
      </p:pic>
      <p:sp>
        <p:nvSpPr>
          <p:cNvPr id="6" name="Ovál 5"/>
          <p:cNvSpPr/>
          <p:nvPr/>
        </p:nvSpPr>
        <p:spPr>
          <a:xfrm>
            <a:off x="9399373" y="1507524"/>
            <a:ext cx="527222" cy="5354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vál 6"/>
          <p:cNvSpPr/>
          <p:nvPr/>
        </p:nvSpPr>
        <p:spPr>
          <a:xfrm>
            <a:off x="8344930" y="4753232"/>
            <a:ext cx="708454" cy="63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vál 7"/>
          <p:cNvSpPr/>
          <p:nvPr/>
        </p:nvSpPr>
        <p:spPr>
          <a:xfrm>
            <a:off x="9778314" y="4687330"/>
            <a:ext cx="1112108" cy="11944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vál 8"/>
          <p:cNvSpPr/>
          <p:nvPr/>
        </p:nvSpPr>
        <p:spPr>
          <a:xfrm>
            <a:off x="7620000" y="4382530"/>
            <a:ext cx="444844" cy="5272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3183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Ďakujem za pozornosť!!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7E460178-220E-419E-A1DB-07DC54B7FC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81" y="1920659"/>
            <a:ext cx="4860457" cy="3636963"/>
          </a:xfr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37F84AA4-CA68-4DAA-BEC0-A64F9307F5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" y="3739140"/>
            <a:ext cx="4300738" cy="241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4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anovenie kvóty">
  <a:themeElements>
    <a:clrScheme name="Stanovenie kvóty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Stanovenie kvóty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tanovenie kvóty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TM03457503[[fn=Citácia]]</Template>
  <TotalTime>141</TotalTime>
  <Words>557</Words>
  <Application>Microsoft Office PowerPoint</Application>
  <PresentationFormat>Širokouhlá</PresentationFormat>
  <Paragraphs>55</Paragraphs>
  <Slides>8</Slides>
  <Notes>0</Notes>
  <HiddenSlides>0</HiddenSlides>
  <MMClips>3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1" baseType="lpstr">
      <vt:lpstr>Century Gothic</vt:lpstr>
      <vt:lpstr>Wingdings 2</vt:lpstr>
      <vt:lpstr>Stanovenie kvóty</vt:lpstr>
      <vt:lpstr>Zručnosti získané  z programu Erasmus+</vt:lpstr>
      <vt:lpstr>Prezúvanie a vyvažovanie kolies</vt:lpstr>
      <vt:lpstr>Prezúvanie a vyvažovanie kolies - Pokračovanie </vt:lpstr>
      <vt:lpstr>Výmena bŕzd</vt:lpstr>
      <vt:lpstr>Výmena spojky</vt:lpstr>
      <vt:lpstr>Servisná prehliadka</vt:lpstr>
      <vt:lpstr>Geometria</vt:lpstr>
      <vt:lpstr>Ďakujem za pozornosť!!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Zručnosti získané  z programu Erasmus+</dc:title>
  <dc:creator>LP</dc:creator>
  <cp:lastModifiedBy>Monika</cp:lastModifiedBy>
  <cp:revision>20</cp:revision>
  <dcterms:created xsi:type="dcterms:W3CDTF">2022-01-13T19:09:17Z</dcterms:created>
  <dcterms:modified xsi:type="dcterms:W3CDTF">2022-02-07T07:11:15Z</dcterms:modified>
</cp:coreProperties>
</file>