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3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1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65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313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51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64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85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89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5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43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43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304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034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3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45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9991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6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255162-A0E6-4DD6-972B-1D45A004EF3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1EAE87-FCD8-4F2D-AB85-773F600B2D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2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5242" y="1630242"/>
            <a:ext cx="8825658" cy="2677648"/>
          </a:xfrm>
        </p:spPr>
        <p:txBody>
          <a:bodyPr>
            <a:normAutofit/>
          </a:bodyPr>
          <a:lstStyle/>
          <a:p>
            <a:r>
              <a:rPr lang="sk-SK" b="1" dirty="0" smtClean="0"/>
              <a:t>WROCLAW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/>
              <a:t>ERASMUS+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5242" y="4307890"/>
            <a:ext cx="9144000" cy="1655762"/>
          </a:xfrm>
        </p:spPr>
        <p:txBody>
          <a:bodyPr/>
          <a:lstStyle/>
          <a:p>
            <a:r>
              <a:rPr lang="sk-SK" dirty="0" smtClean="0"/>
              <a:t>Študijný odbor – chov koní a jazdectvo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5317230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4495056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6437" y="2494683"/>
            <a:ext cx="3968445" cy="2969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33199" y="2766577"/>
            <a:ext cx="1499287" cy="1301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Prehliadka historickej časti mesta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51" y="3385285"/>
            <a:ext cx="4140435" cy="30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89" y="2702649"/>
            <a:ext cx="5041099" cy="378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5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Návšteva </a:t>
            </a:r>
            <a:r>
              <a:rPr lang="sk-SK" dirty="0" err="1" smtClean="0"/>
              <a:t>Sky</a:t>
            </a:r>
            <a:r>
              <a:rPr lang="sk-SK" dirty="0" smtClean="0"/>
              <a:t> </a:t>
            </a:r>
            <a:r>
              <a:rPr lang="sk-SK" dirty="0" err="1" smtClean="0"/>
              <a:t>Tower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12" y="2949140"/>
            <a:ext cx="4555066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45" y="3640418"/>
            <a:ext cx="5408641" cy="272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7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ZOO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83" y="3359584"/>
            <a:ext cx="5692095" cy="3294129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5922" y="3113268"/>
            <a:ext cx="4050213" cy="303067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4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Návšteva Japonskej záhrady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38" y="2946514"/>
            <a:ext cx="8281687" cy="372980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2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Hydropolis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0" y="3515158"/>
            <a:ext cx="4565562" cy="300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973" y="2442201"/>
            <a:ext cx="5205181" cy="408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9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02" y="2998916"/>
            <a:ext cx="4014795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14" y="2461729"/>
            <a:ext cx="5283461" cy="395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540784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609" y="4493912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23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Čo sme získali vďaka programu ERASMUS vo </a:t>
            </a:r>
            <a:r>
              <a:rPr lang="sk-SK" dirty="0" err="1" smtClean="0"/>
              <a:t>Wroclawe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Zdokonalili sme sa v komunikačných schopnostiach (angličtina, poľština)</a:t>
            </a:r>
          </a:p>
          <a:p>
            <a:r>
              <a:rPr lang="sk-SK" dirty="0" smtClean="0"/>
              <a:t>Osvojili sme si pracovné návyky </a:t>
            </a:r>
          </a:p>
          <a:p>
            <a:r>
              <a:rPr lang="sk-SK" dirty="0" smtClean="0"/>
              <a:t>Spoznali sme milých a ústretových ľudí ochotných pomôcť</a:t>
            </a:r>
          </a:p>
          <a:p>
            <a:r>
              <a:rPr lang="sk-SK" dirty="0" smtClean="0"/>
              <a:t>Mali sme možnosť vidieť:</a:t>
            </a:r>
          </a:p>
          <a:p>
            <a:pPr lvl="1"/>
            <a:r>
              <a:rPr lang="sk-SK" dirty="0" smtClean="0"/>
              <a:t> kvalitné dostihové preteky (mladé kone, dvoj, </a:t>
            </a:r>
            <a:r>
              <a:rPr lang="sk-SK" dirty="0" err="1" smtClean="0"/>
              <a:t>troj</a:t>
            </a:r>
            <a:r>
              <a:rPr lang="sk-SK" dirty="0" smtClean="0"/>
              <a:t>, </a:t>
            </a:r>
            <a:r>
              <a:rPr lang="sk-SK" dirty="0" err="1" smtClean="0"/>
              <a:t>štvor</a:t>
            </a:r>
            <a:r>
              <a:rPr lang="sk-SK" dirty="0" smtClean="0"/>
              <a:t> a viacročné)</a:t>
            </a:r>
          </a:p>
          <a:p>
            <a:pPr lvl="1"/>
            <a:r>
              <a:rPr lang="sk-SK" dirty="0"/>
              <a:t>d</a:t>
            </a:r>
            <a:r>
              <a:rPr lang="sk-SK" dirty="0" smtClean="0"/>
              <a:t>rezúrne preteky (stupeň L až S)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arkúrové preteky (CSI 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784" y="5749717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83" y="6019800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00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Wroclawská</a:t>
            </a:r>
            <a:r>
              <a:rPr lang="sk-SK" dirty="0" smtClean="0"/>
              <a:t> dostihová dráha </a:t>
            </a:r>
            <a:r>
              <a:rPr lang="sk-SK" dirty="0" err="1" smtClean="0"/>
              <a:t>Partynice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3635" y="2552014"/>
            <a:ext cx="8825659" cy="3416300"/>
          </a:xfrm>
        </p:spPr>
        <p:txBody>
          <a:bodyPr/>
          <a:lstStyle/>
          <a:p>
            <a:r>
              <a:rPr lang="sk-SK" dirty="0" smtClean="0"/>
              <a:t>Stredisko chovu poníkov</a:t>
            </a:r>
          </a:p>
          <a:p>
            <a:r>
              <a:rPr lang="sk-SK" dirty="0" smtClean="0"/>
              <a:t>Rekreačné stredisko</a:t>
            </a:r>
          </a:p>
          <a:p>
            <a:r>
              <a:rPr lang="sk-SK" dirty="0" smtClean="0"/>
              <a:t>Dostihové stredisko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12" y="2714373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254" y="2366063"/>
            <a:ext cx="5764192" cy="431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288" y="5801351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308" y="3899786"/>
            <a:ext cx="4475352" cy="277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Stredisko chovu poníkov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Každodenná starostlivosť o chod stajne</a:t>
            </a:r>
          </a:p>
          <a:p>
            <a:pPr lvl="1"/>
            <a:r>
              <a:rPr lang="sk-SK" dirty="0"/>
              <a:t>k</a:t>
            </a:r>
            <a:r>
              <a:rPr lang="sk-SK" dirty="0" smtClean="0"/>
              <a:t>ŕmenie senom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ríprava balíkov sena na ďalšie kŕmenie</a:t>
            </a:r>
          </a:p>
          <a:p>
            <a:pPr lvl="1"/>
            <a:r>
              <a:rPr lang="sk-SK" dirty="0" err="1" smtClean="0"/>
              <a:t>miestovanie</a:t>
            </a:r>
            <a:r>
              <a:rPr lang="sk-SK" dirty="0" smtClean="0"/>
              <a:t> boxov</a:t>
            </a:r>
          </a:p>
          <a:p>
            <a:pPr lvl="1"/>
            <a:r>
              <a:rPr lang="sk-SK" dirty="0"/>
              <a:t>n</a:t>
            </a:r>
            <a:r>
              <a:rPr lang="sk-SK" dirty="0" smtClean="0"/>
              <a:t>astielanie slamou</a:t>
            </a:r>
          </a:p>
          <a:p>
            <a:pPr lvl="1"/>
            <a:r>
              <a:rPr lang="sk-SK" dirty="0"/>
              <a:t>u</a:t>
            </a:r>
            <a:r>
              <a:rPr lang="sk-SK" dirty="0" smtClean="0"/>
              <a:t>držiavanie areálu v čistote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rivádzanie poníkov do a z výbehov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tarostlivosť o poníky (čistenie srsti</a:t>
            </a:r>
            <a:r>
              <a:rPr lang="sk-SK" dirty="0"/>
              <a:t> </a:t>
            </a:r>
            <a:r>
              <a:rPr lang="sk-SK" dirty="0" smtClean="0"/>
              <a:t>a kopýt)</a:t>
            </a:r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2" y="5980269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565" y="5827976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1959" y="2821756"/>
            <a:ext cx="4419819" cy="330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4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Rekreačné stredisko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2404" y="2603499"/>
            <a:ext cx="6662754" cy="3937343"/>
          </a:xfrm>
        </p:spPr>
        <p:txBody>
          <a:bodyPr>
            <a:normAutofit/>
          </a:bodyPr>
          <a:lstStyle/>
          <a:p>
            <a:r>
              <a:rPr lang="sk-SK" dirty="0"/>
              <a:t>k</a:t>
            </a:r>
            <a:r>
              <a:rPr lang="sk-SK" dirty="0" smtClean="0"/>
              <a:t>ŕmenie senom – podávané v sieťkach (presnejšie dávkovanie), kropenie sena (zníženie prašnosti)</a:t>
            </a:r>
          </a:p>
          <a:p>
            <a:r>
              <a:rPr lang="sk-SK" dirty="0"/>
              <a:t>s</a:t>
            </a:r>
            <a:r>
              <a:rPr lang="sk-SK" dirty="0" smtClean="0"/>
              <a:t>tarostlivosť o čistotu výbehov, odstraňovanie konského trusu</a:t>
            </a:r>
          </a:p>
          <a:p>
            <a:r>
              <a:rPr lang="sk-SK" dirty="0"/>
              <a:t>k</a:t>
            </a:r>
            <a:r>
              <a:rPr lang="sk-SK" dirty="0" smtClean="0"/>
              <a:t>ontrola a umývanie napájačiek</a:t>
            </a:r>
          </a:p>
          <a:p>
            <a:r>
              <a:rPr lang="sk-SK" dirty="0" smtClean="0"/>
              <a:t>dezinfekcia boxov, umývanie okien</a:t>
            </a:r>
          </a:p>
          <a:p>
            <a:r>
              <a:rPr lang="sk-SK" dirty="0" err="1"/>
              <a:t>l</a:t>
            </a:r>
            <a:r>
              <a:rPr lang="sk-SK" dirty="0" err="1" smtClean="0"/>
              <a:t>onžovanie</a:t>
            </a:r>
            <a:r>
              <a:rPr lang="sk-SK" dirty="0" smtClean="0"/>
              <a:t> koní</a:t>
            </a:r>
          </a:p>
          <a:p>
            <a:r>
              <a:rPr lang="sk-SK" dirty="0"/>
              <a:t>j</a:t>
            </a:r>
            <a:r>
              <a:rPr lang="sk-SK" dirty="0" smtClean="0"/>
              <a:t>azdenie pod vedením inštruktorky, jazdenie cez </a:t>
            </a:r>
            <a:r>
              <a:rPr lang="sk-SK" dirty="0" err="1" smtClean="0"/>
              <a:t>kavalety</a:t>
            </a:r>
            <a:endParaRPr lang="sk-SK" dirty="0" smtClean="0"/>
          </a:p>
          <a:p>
            <a:r>
              <a:rPr lang="sk-SK" dirty="0"/>
              <a:t>a</a:t>
            </a:r>
            <a:r>
              <a:rPr lang="sk-SK" dirty="0" smtClean="0"/>
              <a:t>sistencia veterinárovi pri riešení ťažkého zdravotného stavu koňa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4495056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5317230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"/>
          <a:stretch/>
        </p:blipFill>
        <p:spPr>
          <a:xfrm>
            <a:off x="7175158" y="2459708"/>
            <a:ext cx="3020467" cy="422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6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Dostihové stredisko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739" y="2504646"/>
            <a:ext cx="6514472" cy="4102100"/>
          </a:xfrm>
        </p:spPr>
        <p:txBody>
          <a:bodyPr>
            <a:normAutofit/>
          </a:bodyPr>
          <a:lstStyle/>
          <a:p>
            <a:r>
              <a:rPr lang="sk-SK" dirty="0"/>
              <a:t>č</a:t>
            </a:r>
            <a:r>
              <a:rPr lang="sk-SK" dirty="0" smtClean="0"/>
              <a:t>istenie boxov</a:t>
            </a:r>
          </a:p>
          <a:p>
            <a:r>
              <a:rPr lang="sk-SK" dirty="0"/>
              <a:t>p</a:t>
            </a:r>
            <a:r>
              <a:rPr lang="sk-SK" dirty="0" smtClean="0"/>
              <a:t>ríprava: </a:t>
            </a:r>
          </a:p>
          <a:p>
            <a:pPr lvl="1"/>
            <a:r>
              <a:rPr lang="sk-SK" dirty="0" smtClean="0"/>
              <a:t>ovsu a dávok granúl, jabĺk na kŕmenie, 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irupu pre kone s problémami dýchacích ciest</a:t>
            </a:r>
          </a:p>
          <a:p>
            <a:r>
              <a:rPr lang="sk-SK" dirty="0"/>
              <a:t>h</a:t>
            </a:r>
            <a:r>
              <a:rPr lang="sk-SK" dirty="0" smtClean="0"/>
              <a:t>rabanie listov </a:t>
            </a:r>
          </a:p>
          <a:p>
            <a:r>
              <a:rPr lang="sk-SK" dirty="0" smtClean="0"/>
              <a:t>asistencia kováčovi pri korektúre a podkúvaní kopýt</a:t>
            </a:r>
          </a:p>
          <a:p>
            <a:r>
              <a:rPr lang="sk-SK" dirty="0"/>
              <a:t>p</a:t>
            </a:r>
            <a:r>
              <a:rPr lang="sk-SK" dirty="0" smtClean="0"/>
              <a:t>ríprava koní pred a po tréningu (púder na šľachy)</a:t>
            </a:r>
          </a:p>
          <a:p>
            <a:r>
              <a:rPr lang="sk-SK" dirty="0"/>
              <a:t>č</a:t>
            </a:r>
            <a:r>
              <a:rPr lang="sk-SK" dirty="0" smtClean="0"/>
              <a:t>istenie koní po jazde, sprchovanie nôh, čistenie a natieranie kopýt</a:t>
            </a:r>
          </a:p>
          <a:p>
            <a:r>
              <a:rPr lang="sk-SK" dirty="0" smtClean="0"/>
              <a:t>Vodenie koní pred a po jazdení do kolotočov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494" y="4885210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357" y="3637672"/>
            <a:ext cx="3752832" cy="313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940" y="5819444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96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54954" y="3303373"/>
            <a:ext cx="4825158" cy="2716428"/>
          </a:xfrm>
        </p:spPr>
        <p:txBody>
          <a:bodyPr/>
          <a:lstStyle/>
          <a:p>
            <a:r>
              <a:rPr lang="sk-SK" dirty="0" smtClean="0"/>
              <a:t>Dostihy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38" y="3883683"/>
            <a:ext cx="6443949" cy="249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4495056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5317230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53737" y="2885176"/>
            <a:ext cx="3946426" cy="295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1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Voľnočasové aktivity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56" y="3085804"/>
            <a:ext cx="4364398" cy="325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916056" y="2281881"/>
            <a:ext cx="4825158" cy="271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Drezúra</a:t>
            </a:r>
          </a:p>
          <a:p>
            <a:r>
              <a:rPr lang="sk-SK" dirty="0" smtClean="0"/>
              <a:t>Parkúr</a:t>
            </a: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513" y="2429230"/>
            <a:ext cx="4456670" cy="391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4495056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5317230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9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Voľnočasové aktivity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916056" y="2281881"/>
            <a:ext cx="4825158" cy="271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Drezúra</a:t>
            </a:r>
          </a:p>
          <a:p>
            <a:r>
              <a:rPr lang="sk-SK" dirty="0" smtClean="0"/>
              <a:t>Parkúr</a:t>
            </a:r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4495056"/>
            <a:ext cx="1086647" cy="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2" y="5317230"/>
            <a:ext cx="1007201" cy="7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087" y="2660822"/>
            <a:ext cx="8046473" cy="355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248</TotalTime>
  <Words>276</Words>
  <Application>Microsoft Office PowerPoint</Application>
  <PresentationFormat>Širokouhlá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Ión − zasadacia miestnosť</vt:lpstr>
      <vt:lpstr>WROCLAW ERASMUS+</vt:lpstr>
      <vt:lpstr>Čo sme získali vďaka programu ERASMUS vo Wroclawe?</vt:lpstr>
      <vt:lpstr>Wroclawská dostihová dráha Partynice</vt:lpstr>
      <vt:lpstr>Stredisko chovu poníkov</vt:lpstr>
      <vt:lpstr>Rekreačné stredisko</vt:lpstr>
      <vt:lpstr>Dostihové stredisko</vt:lpstr>
      <vt:lpstr>Voľnočasové aktivity</vt:lpstr>
      <vt:lpstr>Voľnočasové aktivity</vt:lpstr>
      <vt:lpstr>Voľnočasové aktivity</vt:lpstr>
      <vt:lpstr>Voľnočasové aktivity</vt:lpstr>
      <vt:lpstr>Voľnočasové aktivity</vt:lpstr>
      <vt:lpstr>Voľnočasové aktivity</vt:lpstr>
      <vt:lpstr>Voľnočasové aktivity</vt:lpstr>
      <vt:lpstr>Voľnočasové aktivity</vt:lpstr>
      <vt:lpstr>Ďakujeme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WROCLAW ERASMUS+</dc:title>
  <dc:creator>Oto Pistrang</dc:creator>
  <cp:lastModifiedBy>freesty110@azet.sk</cp:lastModifiedBy>
  <cp:revision>22</cp:revision>
  <dcterms:created xsi:type="dcterms:W3CDTF">2022-12-06T15:03:18Z</dcterms:created>
  <dcterms:modified xsi:type="dcterms:W3CDTF">2023-05-10T08:01:56Z</dcterms:modified>
</cp:coreProperties>
</file>