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1" r:id="rId3"/>
    <p:sldId id="264" r:id="rId4"/>
    <p:sldId id="262" r:id="rId5"/>
    <p:sldId id="265" r:id="rId6"/>
    <p:sldId id="266" r:id="rId7"/>
    <p:sldId id="263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9" y="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501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96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620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218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934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297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76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31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889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663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953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60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682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399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276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837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7AD70-41B2-4392-A92D-A952CA6BABF3}" type="datetimeFigureOut">
              <a:rPr lang="sk-SK" smtClean="0"/>
              <a:pPr/>
              <a:t>10. 5. 2023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92ECEE-A733-4CE6-B8B8-EE9178C4835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32585" y="1284759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sk-SK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Wroclaw</a:t>
            </a:r>
            <a:r>
              <a:rPr lang="sk-SK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2585" y="3753546"/>
            <a:ext cx="7766936" cy="109689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sk-SK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pPr algn="l"/>
            <a:r>
              <a:rPr lang="sk-SK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Pracovník marketingu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585" y="106673"/>
            <a:ext cx="4157950" cy="2356172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159128" y="1443210"/>
            <a:ext cx="3095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Spolufinancovaný</a:t>
            </a:r>
          </a:p>
          <a:p>
            <a:pPr algn="ctr"/>
            <a:r>
              <a:rPr lang="sk-SK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Európskou úniou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44998" y="342848"/>
            <a:ext cx="152400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Ďakujeme za pozornosť </a:t>
            </a:r>
            <a:endParaRPr lang="sk-SK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Zručnosti, ktoré sme nadobudli na </a:t>
            </a:r>
            <a:r>
              <a:rPr lang="sk-SK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erasme</a:t>
            </a: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2364570"/>
            <a:ext cx="10515600" cy="4351338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komunikačné, jazykové </a:t>
            </a:r>
          </a:p>
          <a:p>
            <a:r>
              <a:rPr lang="sk-SK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medzikultúrne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zručnosti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sociálne zručnosti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201" y="1536452"/>
            <a:ext cx="3768915" cy="502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240" y="2072267"/>
            <a:ext cx="2965192" cy="395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1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naučili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 sa </a:t>
            </a:r>
            <a:r>
              <a:rPr lang="sk-SK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, </a:t>
            </a:r>
            <a:r>
              <a:rPr lang="sk-SK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odpovedanie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maily 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skúsenosti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rôznych pracovných pozíciách </a:t>
            </a:r>
          </a:p>
          <a:p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497" y="1957828"/>
            <a:ext cx="3487214" cy="463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036" y="3647599"/>
            <a:ext cx="4511431" cy="3529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8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93928" y="143725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ropagácia</a:t>
            </a:r>
          </a:p>
          <a:p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dministratívna práca</a:t>
            </a:r>
          </a:p>
          <a:p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ytváranie prezentácií pre univerzitu 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747" y="3612928"/>
            <a:ext cx="4216334" cy="31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893" y="153091"/>
            <a:ext cx="2945635" cy="392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9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zodpovednosť </a:t>
            </a:r>
            <a:endParaRPr lang="sk-SK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detského kútika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flexibilita </a:t>
            </a:r>
            <a:endParaRPr lang="sk-SK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194" y="-184574"/>
            <a:ext cx="3616419" cy="46816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984" y="2240387"/>
            <a:ext cx="3463210" cy="461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9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samostatnosť </a:t>
            </a:r>
            <a:endParaRPr lang="sk-SK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ný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pohľad na veci</a:t>
            </a:r>
          </a:p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pracovný </a:t>
            </a:r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návyk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182" y="0"/>
            <a:ext cx="3803818" cy="676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910" y="1027906"/>
            <a:ext cx="3708180" cy="494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37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8031" y="1842714"/>
            <a:ext cx="10515600" cy="4351338"/>
          </a:xfrm>
        </p:spPr>
        <p:txBody>
          <a:bodyPr>
            <a:normAutofit/>
          </a:bodyPr>
          <a:lstStyle/>
          <a:p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chystanie kongresových miestnosti </a:t>
            </a:r>
          </a:p>
          <a:p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oznášanie darčekov pre hostí </a:t>
            </a:r>
          </a:p>
          <a:p>
            <a:r>
              <a:rPr lang="sk-SK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k-SK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avrhovanie detského kútika </a:t>
            </a:r>
            <a:endParaRPr lang="sk-SK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712" y="0"/>
            <a:ext cx="2912585" cy="388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01294"/>
            <a:ext cx="5354198" cy="254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610" y="2798283"/>
            <a:ext cx="2946390" cy="3928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557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Ekologické </a:t>
            </a:r>
            <a:r>
              <a:rPr lang="sk-SK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vychytávky</a:t>
            </a:r>
            <a:endParaRPr lang="sk-SK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2947" y="2010902"/>
            <a:ext cx="10515600" cy="4351338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 </a:t>
            </a:r>
            <a:r>
              <a:rPr lang="sk-SK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ercure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chce svoje karty na otváranie izieb spraviť v budúcom roku drevené </a:t>
            </a:r>
          </a:p>
          <a:p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Campanile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na izbách dávali papierové poháre </a:t>
            </a:r>
          </a:p>
          <a:p>
            <a:r>
              <a:rPr lang="sk-SK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chodník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632" y="3635565"/>
            <a:ext cx="4179065" cy="313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186" y="3631262"/>
            <a:ext cx="4184803" cy="313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5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využívanie bicyklov , kolobežiek miesto aut </a:t>
            </a:r>
          </a:p>
          <a:p>
            <a:r>
              <a:rPr lang="sk-SK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ecyklácia odpadu v meste</a:t>
            </a:r>
          </a:p>
          <a:p>
            <a:r>
              <a:rPr lang="sk-SK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k-SK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sk-SK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dom pre hmyz  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322" y="3834291"/>
            <a:ext cx="4815934" cy="2708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782" y="519362"/>
            <a:ext cx="3066439" cy="4088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6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</TotalTime>
  <Words>109</Words>
  <Application>Microsoft Office PowerPoint</Application>
  <PresentationFormat>Širokouhlá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Fazeta</vt:lpstr>
      <vt:lpstr>Wroclaw </vt:lpstr>
      <vt:lpstr>Zručnosti, ktoré sme nadobudli na erasme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Ekologické vychytávky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Wroclaw</dc:title>
  <dc:creator>Správca</dc:creator>
  <cp:lastModifiedBy>freesty110@azet.sk</cp:lastModifiedBy>
  <cp:revision>17</cp:revision>
  <dcterms:created xsi:type="dcterms:W3CDTF">2022-12-05T06:46:41Z</dcterms:created>
  <dcterms:modified xsi:type="dcterms:W3CDTF">2023-05-10T08:01:21Z</dcterms:modified>
</cp:coreProperties>
</file>