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14.12.2022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ERAZMUS 2022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ZOO </a:t>
            </a:r>
            <a:r>
              <a:rPr lang="sk-SK" dirty="0" smtClean="0"/>
              <a:t>WROCLAW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18889" r="21301"/>
          <a:stretch/>
        </p:blipFill>
        <p:spPr>
          <a:xfrm>
            <a:off x="457200" y="762481"/>
            <a:ext cx="2453014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5052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Spoznali sme nové choroby a spôsoby ich liečby 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4191000" y="1470359"/>
            <a:ext cx="3505200" cy="4528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Ekologické </a:t>
            </a:r>
            <a:r>
              <a:rPr lang="sk-SK" dirty="0" err="1" smtClean="0"/>
              <a:t>vychytávky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8229600" cy="1947671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Aktívne využívanie solárnej energie</a:t>
            </a:r>
          </a:p>
          <a:p>
            <a:pPr lvl="0"/>
            <a:r>
              <a:rPr lang="sk-SK" sz="2400" dirty="0" smtClean="0"/>
              <a:t>Presun personálu a materiálu v rámci zoo </a:t>
            </a:r>
            <a:r>
              <a:rPr lang="sk-SK" sz="2400" dirty="0" smtClean="0"/>
              <a:t>na </a:t>
            </a:r>
            <a:r>
              <a:rPr lang="sk-SK" sz="2400" dirty="0"/>
              <a:t>elektromobiloch</a:t>
            </a:r>
            <a:endParaRPr lang="sk-SK" sz="2400" dirty="0" smtClean="0"/>
          </a:p>
          <a:p>
            <a:pPr lvl="0"/>
            <a:r>
              <a:rPr lang="sk-SK" sz="2400" dirty="0" smtClean="0"/>
              <a:t>Využívanie prírodných materiálov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7" y="3336246"/>
            <a:ext cx="2023109" cy="2703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91136"/>
            <a:ext cx="3733800" cy="2793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40" y="1481138"/>
            <a:ext cx="6048520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962400" cy="4525963"/>
          </a:xfrm>
        </p:spPr>
        <p:txBody>
          <a:bodyPr/>
          <a:lstStyle/>
          <a:p>
            <a:pPr lvl="0"/>
            <a:r>
              <a:rPr lang="sk-SK" dirty="0" smtClean="0"/>
              <a:t>Jazykové a </a:t>
            </a:r>
            <a:r>
              <a:rPr lang="sk-SK" sz="2400" dirty="0" smtClean="0"/>
              <a:t>komunikačné</a:t>
            </a:r>
          </a:p>
          <a:p>
            <a:pPr lvl="0"/>
            <a:r>
              <a:rPr lang="sk-SK" sz="2400" dirty="0" smtClean="0"/>
              <a:t>Spoznali sme Poľsko , jeho kultúru a históriu teoreticky aj prakticky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6"/>
          <a:stretch/>
        </p:blipFill>
        <p:spPr>
          <a:xfrm>
            <a:off x="4495800" y="1417638"/>
            <a:ext cx="4219303" cy="4038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2819400" cy="4525963"/>
          </a:xfrm>
        </p:spPr>
        <p:txBody>
          <a:bodyPr/>
          <a:lstStyle/>
          <a:p>
            <a:pPr lvl="0"/>
            <a:r>
              <a:rPr lang="sk-SK" sz="2400" dirty="0" smtClean="0"/>
              <a:t>Orientácia vo veľkomeste a používanie rôznych typov hromadnej dopravy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3333"/>
          <a:stretch/>
        </p:blipFill>
        <p:spPr>
          <a:xfrm>
            <a:off x="3585164" y="1372838"/>
            <a:ext cx="4639491" cy="2358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068" b="16590"/>
          <a:stretch/>
        </p:blipFill>
        <p:spPr>
          <a:xfrm>
            <a:off x="2590800" y="4062955"/>
            <a:ext cx="4757416" cy="194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6576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Postarať sa sám o seba bez pomoci rodičov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09" y="1417638"/>
            <a:ext cx="3458429" cy="4621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8100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Manuálne zručnosti</a:t>
            </a:r>
          </a:p>
          <a:p>
            <a:pPr lvl="0"/>
            <a:r>
              <a:rPr lang="sk-SK" sz="2400" dirty="0" smtClean="0"/>
              <a:t>Znalosti BOZP na danom pracovisku</a:t>
            </a:r>
          </a:p>
          <a:p>
            <a:pPr lvl="0"/>
            <a:r>
              <a:rPr lang="sk-SK" sz="2400" dirty="0" smtClean="0"/>
              <a:t>Oboznámili sme sa so zoohygienickými opatreniami v jednotlivých sekciách zoologickej záhrady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775668" cy="3573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Sociálne zručnosti</a:t>
            </a:r>
          </a:p>
          <a:p>
            <a:pPr lvl="0"/>
            <a:r>
              <a:rPr lang="sk-SK" sz="2400" dirty="0" smtClean="0"/>
              <a:t>Schopnosť niesť zodpovednosť nielen za seba ale aj za zvieratá o ktoré sme sa starali </a:t>
            </a:r>
          </a:p>
          <a:p>
            <a:r>
              <a:rPr lang="sk-SK" sz="2400" dirty="0" smtClean="0"/>
              <a:t>Spoznali sme nové druhy exotických zvierat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2439"/>
          <a:stretch/>
        </p:blipFill>
        <p:spPr>
          <a:xfrm>
            <a:off x="4305179" y="1503099"/>
            <a:ext cx="4076821" cy="3988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4290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Každodenná starostlivosť o výbehy a ustajňovacie priestory zvierat</a:t>
            </a:r>
          </a:p>
          <a:p>
            <a:r>
              <a:rPr lang="sk-SK" sz="2400" dirty="0" smtClean="0"/>
              <a:t>Naučili sme sa zostavovať kŕmne dávky pre jednotlivé druhy zvierat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74698"/>
            <a:ext cx="2132430" cy="2849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24444"/>
          <a:stretch/>
        </p:blipFill>
        <p:spPr>
          <a:xfrm>
            <a:off x="6298638" y="1417638"/>
            <a:ext cx="2445756" cy="282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6576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Zdokonalili sme sa v manipulácii so zvieratami 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54448"/>
            <a:ext cx="3556438" cy="4752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wroclaw-logo-op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6248400"/>
            <a:ext cx="772519" cy="43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Zručnosti ktoré sme nadobudli:</a:t>
            </a:r>
            <a:endParaRPr lang="sk-SK" dirty="0"/>
          </a:p>
        </p:txBody>
      </p:sp>
      <p:pic>
        <p:nvPicPr>
          <p:cNvPr id="5" name="Obrázok 4" descr="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150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886200" cy="4525963"/>
          </a:xfrm>
        </p:spPr>
        <p:txBody>
          <a:bodyPr>
            <a:noAutofit/>
          </a:bodyPr>
          <a:lstStyle/>
          <a:p>
            <a:pPr lvl="0"/>
            <a:r>
              <a:rPr lang="sk-SK" sz="2400" dirty="0" smtClean="0"/>
              <a:t>Spoznali sme </a:t>
            </a:r>
            <a:r>
              <a:rPr lang="sk-SK" sz="2400" dirty="0" err="1" smtClean="0"/>
              <a:t>etologické</a:t>
            </a:r>
            <a:r>
              <a:rPr lang="sk-SK" sz="2400" dirty="0" smtClean="0"/>
              <a:t> odchýlky a zvláštnosti pri jednotlivých druhoch zvierat</a:t>
            </a:r>
          </a:p>
          <a:p>
            <a:r>
              <a:rPr lang="sk-SK" sz="2400" dirty="0" smtClean="0"/>
              <a:t>Naučili sme sa používať nové pracovné pomôcky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14" y="1481328"/>
            <a:ext cx="3424533" cy="4576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116</Words>
  <Application>Microsoft Office PowerPoint</Application>
  <PresentationFormat>Prezentácia na obrazovke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Hala</vt:lpstr>
      <vt:lpstr>ERAZMUS 2022</vt:lpstr>
      <vt:lpstr>Zručnosti ktoré sme nadobudli:</vt:lpstr>
      <vt:lpstr>Zručnosti ktoré sme nadobudli:</vt:lpstr>
      <vt:lpstr>Zručnosti ktoré sme nadobudli:</vt:lpstr>
      <vt:lpstr>Zručnosti ktoré sme nadobudli:</vt:lpstr>
      <vt:lpstr>Zručnosti ktoré sme nadobudli:</vt:lpstr>
      <vt:lpstr>Zručnosti ktoré sme nadobudli:</vt:lpstr>
      <vt:lpstr>Zručnosti ktoré sme nadobudli:</vt:lpstr>
      <vt:lpstr>Zručnosti ktoré sme nadobudli:</vt:lpstr>
      <vt:lpstr>Zručnosti ktoré sme nadobudli:</vt:lpstr>
      <vt:lpstr>Ekologické vychytávky:</vt:lpstr>
      <vt:lpstr>Ďakujeme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ERAZMUS 2022</dc:title>
  <dc:creator>GO</dc:creator>
  <cp:lastModifiedBy>Oto Pistrang</cp:lastModifiedBy>
  <cp:revision>9</cp:revision>
  <dcterms:created xsi:type="dcterms:W3CDTF">2022-12-14T08:44:11Z</dcterms:created>
  <dcterms:modified xsi:type="dcterms:W3CDTF">2022-12-14T20:13:54Z</dcterms:modified>
</cp:coreProperties>
</file>